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4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7" autoAdjust="0"/>
    <p:restoredTop sz="94660"/>
  </p:normalViewPr>
  <p:slideViewPr>
    <p:cSldViewPr snapToGrid="0">
      <p:cViewPr>
        <p:scale>
          <a:sx n="66" d="100"/>
          <a:sy n="66" d="100"/>
        </p:scale>
        <p:origin x="45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91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69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72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437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76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3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70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06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0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52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339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DE94-ED8A-4E9C-A307-9C1106A76A88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DBD7B-2D39-4A11-9F2F-98B23C394D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928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5.jpeg"/><Relationship Id="rId3" Type="http://schemas.openxmlformats.org/officeDocument/2006/relationships/image" Target="../media/image12.jpg"/><Relationship Id="rId7" Type="http://schemas.openxmlformats.org/officeDocument/2006/relationships/image" Target="../media/image20.jpg"/><Relationship Id="rId12" Type="http://schemas.openxmlformats.org/officeDocument/2006/relationships/image" Target="../media/image24.jpg"/><Relationship Id="rId17" Type="http://schemas.openxmlformats.org/officeDocument/2006/relationships/image" Target="../media/image35.jpeg"/><Relationship Id="rId2" Type="http://schemas.openxmlformats.org/officeDocument/2006/relationships/image" Target="../media/image15.jpg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10" Type="http://schemas.openxmlformats.org/officeDocument/2006/relationships/image" Target="../media/image9.jpeg"/><Relationship Id="rId4" Type="http://schemas.openxmlformats.org/officeDocument/2006/relationships/image" Target="../media/image16.jpg"/><Relationship Id="rId9" Type="http://schemas.openxmlformats.org/officeDocument/2006/relationships/image" Target="../media/image22.jpg"/><Relationship Id="rId1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36.jpg"/><Relationship Id="rId7" Type="http://schemas.openxmlformats.org/officeDocument/2006/relationships/image" Target="../media/image4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12.jpg"/><Relationship Id="rId9" Type="http://schemas.openxmlformats.org/officeDocument/2006/relationships/image" Target="../media/image4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2.jpg"/><Relationship Id="rId7" Type="http://schemas.openxmlformats.org/officeDocument/2006/relationships/image" Target="../media/image4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36.jpg"/><Relationship Id="rId9" Type="http://schemas.openxmlformats.org/officeDocument/2006/relationships/image" Target="../media/image5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9" Type="http://schemas.openxmlformats.org/officeDocument/2006/relationships/image" Target="../media/image5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42.jpg"/><Relationship Id="rId4" Type="http://schemas.openxmlformats.org/officeDocument/2006/relationships/image" Target="../media/image6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55.png"/><Relationship Id="rId7" Type="http://schemas.openxmlformats.org/officeDocument/2006/relationships/image" Target="../media/image64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1.png"/><Relationship Id="rId7" Type="http://schemas.openxmlformats.org/officeDocument/2006/relationships/image" Target="../media/image95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0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81.png"/><Relationship Id="rId7" Type="http://schemas.openxmlformats.org/officeDocument/2006/relationships/image" Target="../media/image10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11" Type="http://schemas.openxmlformats.org/officeDocument/2006/relationships/image" Target="../media/image105.jpg"/><Relationship Id="rId5" Type="http://schemas.openxmlformats.org/officeDocument/2006/relationships/image" Target="../media/image99.jpg"/><Relationship Id="rId10" Type="http://schemas.openxmlformats.org/officeDocument/2006/relationships/image" Target="../media/image104.jpeg"/><Relationship Id="rId4" Type="http://schemas.openxmlformats.org/officeDocument/2006/relationships/image" Target="../media/image90.jpg"/><Relationship Id="rId9" Type="http://schemas.openxmlformats.org/officeDocument/2006/relationships/image" Target="../media/image10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106.jpg"/><Relationship Id="rId7" Type="http://schemas.openxmlformats.org/officeDocument/2006/relationships/image" Target="../media/image110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11" Type="http://schemas.openxmlformats.org/officeDocument/2006/relationships/image" Target="../media/image111.jpeg"/><Relationship Id="rId5" Type="http://schemas.openxmlformats.org/officeDocument/2006/relationships/image" Target="../media/image108.jpg"/><Relationship Id="rId10" Type="http://schemas.openxmlformats.org/officeDocument/2006/relationships/image" Target="../media/image11.jpg"/><Relationship Id="rId4" Type="http://schemas.openxmlformats.org/officeDocument/2006/relationships/image" Target="../media/image107.jp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11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jpg"/><Relationship Id="rId4" Type="http://schemas.openxmlformats.org/officeDocument/2006/relationships/image" Target="../media/image11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22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19.png"/><Relationship Id="rId7" Type="http://schemas.openxmlformats.org/officeDocument/2006/relationships/image" Target="../media/image125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24.png"/><Relationship Id="rId4" Type="http://schemas.openxmlformats.org/officeDocument/2006/relationships/image" Target="../media/image123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90.jpg"/><Relationship Id="rId7" Type="http://schemas.openxmlformats.org/officeDocument/2006/relationships/image" Target="../media/image127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57.png"/><Relationship Id="rId5" Type="http://schemas.openxmlformats.org/officeDocument/2006/relationships/image" Target="../media/image42.jpg"/><Relationship Id="rId10" Type="http://schemas.openxmlformats.org/officeDocument/2006/relationships/image" Target="../media/image129.jpeg"/><Relationship Id="rId4" Type="http://schemas.openxmlformats.org/officeDocument/2006/relationships/image" Target="../media/image122.jpeg"/><Relationship Id="rId9" Type="http://schemas.openxmlformats.org/officeDocument/2006/relationships/image" Target="../media/image12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1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30.png"/><Relationship Id="rId7" Type="http://schemas.openxmlformats.org/officeDocument/2006/relationships/image" Target="../media/image132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131.jpeg"/><Relationship Id="rId4" Type="http://schemas.openxmlformats.org/officeDocument/2006/relationships/hyperlink" Target="https://en.wikipedia.org/wiki/MacPaint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19.png"/><Relationship Id="rId7" Type="http://schemas.openxmlformats.org/officeDocument/2006/relationships/image" Target="../media/image122.jpeg"/><Relationship Id="rId12" Type="http://schemas.openxmlformats.org/officeDocument/2006/relationships/image" Target="../media/image137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136.jpg"/><Relationship Id="rId5" Type="http://schemas.openxmlformats.org/officeDocument/2006/relationships/image" Target="../media/image121.jpeg"/><Relationship Id="rId10" Type="http://schemas.openxmlformats.org/officeDocument/2006/relationships/image" Target="../media/image135.jpg"/><Relationship Id="rId4" Type="http://schemas.openxmlformats.org/officeDocument/2006/relationships/image" Target="../media/image120.png"/><Relationship Id="rId9" Type="http://schemas.openxmlformats.org/officeDocument/2006/relationships/image" Target="../media/image134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g"/><Relationship Id="rId3" Type="http://schemas.openxmlformats.org/officeDocument/2006/relationships/image" Target="../media/image137.jpg"/><Relationship Id="rId7" Type="http://schemas.openxmlformats.org/officeDocument/2006/relationships/image" Target="../media/image14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jpeg"/><Relationship Id="rId4" Type="http://schemas.openxmlformats.org/officeDocument/2006/relationships/image" Target="../media/image138.jpg"/><Relationship Id="rId9" Type="http://schemas.openxmlformats.org/officeDocument/2006/relationships/image" Target="../media/image142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3" Type="http://schemas.openxmlformats.org/officeDocument/2006/relationships/image" Target="../media/image25.jpeg"/><Relationship Id="rId7" Type="http://schemas.openxmlformats.org/officeDocument/2006/relationships/image" Target="../media/image145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36.jpg"/><Relationship Id="rId9" Type="http://schemas.openxmlformats.org/officeDocument/2006/relationships/image" Target="../media/image147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25.jpeg"/><Relationship Id="rId7" Type="http://schemas.openxmlformats.org/officeDocument/2006/relationships/image" Target="../media/image150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36.jpg"/><Relationship Id="rId10" Type="http://schemas.openxmlformats.org/officeDocument/2006/relationships/image" Target="../media/image153.png"/><Relationship Id="rId4" Type="http://schemas.openxmlformats.org/officeDocument/2006/relationships/image" Target="../media/image148.jpeg"/><Relationship Id="rId9" Type="http://schemas.openxmlformats.org/officeDocument/2006/relationships/image" Target="../media/image15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9.jpg"/><Relationship Id="rId3" Type="http://schemas.openxmlformats.org/officeDocument/2006/relationships/image" Target="../media/image136.jpg"/><Relationship Id="rId7" Type="http://schemas.openxmlformats.org/officeDocument/2006/relationships/image" Target="../media/image155.jpg"/><Relationship Id="rId12" Type="http://schemas.openxmlformats.org/officeDocument/2006/relationships/image" Target="../media/image158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g"/><Relationship Id="rId11" Type="http://schemas.openxmlformats.org/officeDocument/2006/relationships/image" Target="../media/image157.jpg"/><Relationship Id="rId5" Type="http://schemas.openxmlformats.org/officeDocument/2006/relationships/image" Target="../media/image36.jpg"/><Relationship Id="rId10" Type="http://schemas.openxmlformats.org/officeDocument/2006/relationships/image" Target="../media/image156.jpeg"/><Relationship Id="rId4" Type="http://schemas.openxmlformats.org/officeDocument/2006/relationships/image" Target="../media/image25.jpeg"/><Relationship Id="rId9" Type="http://schemas.openxmlformats.org/officeDocument/2006/relationships/image" Target="../media/image121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36.jpg"/><Relationship Id="rId7" Type="http://schemas.openxmlformats.org/officeDocument/2006/relationships/image" Target="../media/image162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5" Type="http://schemas.openxmlformats.org/officeDocument/2006/relationships/image" Target="../media/image160.jpeg"/><Relationship Id="rId4" Type="http://schemas.openxmlformats.org/officeDocument/2006/relationships/image" Target="../media/image12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163.jpg"/><Relationship Id="rId4" Type="http://schemas.openxmlformats.org/officeDocument/2006/relationships/image" Target="../media/image16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4.png"/><Relationship Id="rId4" Type="http://schemas.openxmlformats.org/officeDocument/2006/relationships/image" Target="../media/image162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25.jpeg"/><Relationship Id="rId7" Type="http://schemas.openxmlformats.org/officeDocument/2006/relationships/image" Target="../media/image162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65.jpg"/><Relationship Id="rId10" Type="http://schemas.openxmlformats.org/officeDocument/2006/relationships/image" Target="../media/image168.jpg"/><Relationship Id="rId4" Type="http://schemas.openxmlformats.org/officeDocument/2006/relationships/image" Target="../media/image136.jpg"/><Relationship Id="rId9" Type="http://schemas.openxmlformats.org/officeDocument/2006/relationships/image" Target="../media/image167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25.jpeg"/><Relationship Id="rId7" Type="http://schemas.openxmlformats.org/officeDocument/2006/relationships/image" Target="../media/image162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eg"/><Relationship Id="rId11" Type="http://schemas.openxmlformats.org/officeDocument/2006/relationships/image" Target="../media/image168.jpg"/><Relationship Id="rId5" Type="http://schemas.openxmlformats.org/officeDocument/2006/relationships/image" Target="../media/image169.jpeg"/><Relationship Id="rId10" Type="http://schemas.openxmlformats.org/officeDocument/2006/relationships/image" Target="../media/image172.jpeg"/><Relationship Id="rId4" Type="http://schemas.openxmlformats.org/officeDocument/2006/relationships/image" Target="../media/image136.jpg"/><Relationship Id="rId9" Type="http://schemas.openxmlformats.org/officeDocument/2006/relationships/image" Target="../media/image17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4.jpg"/><Relationship Id="rId3" Type="http://schemas.openxmlformats.org/officeDocument/2006/relationships/image" Target="../media/image12.jpg"/><Relationship Id="rId7" Type="http://schemas.openxmlformats.org/officeDocument/2006/relationships/image" Target="../media/image19.png"/><Relationship Id="rId12" Type="http://schemas.openxmlformats.org/officeDocument/2006/relationships/image" Target="../media/image23.jpeg"/><Relationship Id="rId2" Type="http://schemas.openxmlformats.org/officeDocument/2006/relationships/image" Target="../media/image15.jpg"/><Relationship Id="rId16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9.jpeg"/><Relationship Id="rId5" Type="http://schemas.openxmlformats.org/officeDocument/2006/relationships/image" Target="../media/image17.jpeg"/><Relationship Id="rId15" Type="http://schemas.openxmlformats.org/officeDocument/2006/relationships/image" Target="../media/image26.jpe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eg"/><Relationship Id="rId14" Type="http://schemas.openxmlformats.org/officeDocument/2006/relationships/image" Target="../media/image2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25.jpeg"/><Relationship Id="rId7" Type="http://schemas.openxmlformats.org/officeDocument/2006/relationships/image" Target="../media/image162.jpg"/><Relationship Id="rId12" Type="http://schemas.openxmlformats.org/officeDocument/2006/relationships/image" Target="../media/image179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11" Type="http://schemas.openxmlformats.org/officeDocument/2006/relationships/image" Target="../media/image178.jpg"/><Relationship Id="rId5" Type="http://schemas.openxmlformats.org/officeDocument/2006/relationships/image" Target="../media/image165.jpg"/><Relationship Id="rId10" Type="http://schemas.openxmlformats.org/officeDocument/2006/relationships/image" Target="../media/image168.jpg"/><Relationship Id="rId4" Type="http://schemas.openxmlformats.org/officeDocument/2006/relationships/image" Target="../media/image136.jpg"/><Relationship Id="rId9" Type="http://schemas.openxmlformats.org/officeDocument/2006/relationships/image" Target="../media/image167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eg"/><Relationship Id="rId3" Type="http://schemas.openxmlformats.org/officeDocument/2006/relationships/image" Target="../media/image25.jpeg"/><Relationship Id="rId7" Type="http://schemas.openxmlformats.org/officeDocument/2006/relationships/image" Target="../media/image182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g"/><Relationship Id="rId5" Type="http://schemas.openxmlformats.org/officeDocument/2006/relationships/image" Target="../media/image180.png"/><Relationship Id="rId4" Type="http://schemas.openxmlformats.org/officeDocument/2006/relationships/image" Target="../media/image136.jpg"/><Relationship Id="rId9" Type="http://schemas.openxmlformats.org/officeDocument/2006/relationships/image" Target="../media/image18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5.jpg"/><Relationship Id="rId7" Type="http://schemas.openxmlformats.org/officeDocument/2006/relationships/image" Target="../media/image75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87.jpg"/><Relationship Id="rId4" Type="http://schemas.openxmlformats.org/officeDocument/2006/relationships/image" Target="../media/image186.jpeg"/><Relationship Id="rId9" Type="http://schemas.openxmlformats.org/officeDocument/2006/relationships/image" Target="../media/image189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3" Type="http://schemas.openxmlformats.org/officeDocument/2006/relationships/image" Target="../media/image165.jpg"/><Relationship Id="rId7" Type="http://schemas.openxmlformats.org/officeDocument/2006/relationships/image" Target="../media/image192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g"/><Relationship Id="rId5" Type="http://schemas.openxmlformats.org/officeDocument/2006/relationships/image" Target="../media/image162.jpg"/><Relationship Id="rId4" Type="http://schemas.openxmlformats.org/officeDocument/2006/relationships/image" Target="../media/image4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9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jpg"/><Relationship Id="rId4" Type="http://schemas.openxmlformats.org/officeDocument/2006/relationships/image" Target="../media/image19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2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2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e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e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7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eg"/><Relationship Id="rId3" Type="http://schemas.openxmlformats.org/officeDocument/2006/relationships/image" Target="../media/image81.png"/><Relationship Id="rId7" Type="http://schemas.openxmlformats.org/officeDocument/2006/relationships/image" Target="../media/image199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g"/><Relationship Id="rId5" Type="http://schemas.openxmlformats.org/officeDocument/2006/relationships/hyperlink" Target="https://ics2wsa.ic3.com/commerce/1.x/transactionProcessor/CyberSourceTransaction_1.207.wsdl" TargetMode="Externa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81.png"/><Relationship Id="rId7" Type="http://schemas.openxmlformats.org/officeDocument/2006/relationships/image" Target="../media/image198.jpg"/><Relationship Id="rId12" Type="http://schemas.openxmlformats.org/officeDocument/2006/relationships/image" Target="../media/image206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11" Type="http://schemas.openxmlformats.org/officeDocument/2006/relationships/image" Target="../media/image119.png"/><Relationship Id="rId5" Type="http://schemas.openxmlformats.org/officeDocument/2006/relationships/image" Target="../media/image201.png"/><Relationship Id="rId10" Type="http://schemas.openxmlformats.org/officeDocument/2006/relationships/image" Target="../media/image205.jpeg"/><Relationship Id="rId4" Type="http://schemas.openxmlformats.org/officeDocument/2006/relationships/image" Target="../media/image82.png"/><Relationship Id="rId9" Type="http://schemas.openxmlformats.org/officeDocument/2006/relationships/image" Target="../media/image204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3" Type="http://schemas.openxmlformats.org/officeDocument/2006/relationships/image" Target="../media/image207.jpg"/><Relationship Id="rId7" Type="http://schemas.openxmlformats.org/officeDocument/2006/relationships/image" Target="../media/image209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213.jpg"/><Relationship Id="rId5" Type="http://schemas.openxmlformats.org/officeDocument/2006/relationships/image" Target="../media/image119.png"/><Relationship Id="rId10" Type="http://schemas.openxmlformats.org/officeDocument/2006/relationships/image" Target="../media/image212.jpg"/><Relationship Id="rId4" Type="http://schemas.openxmlformats.org/officeDocument/2006/relationships/image" Target="../media/image208.jpg"/><Relationship Id="rId9" Type="http://schemas.openxmlformats.org/officeDocument/2006/relationships/image" Target="../media/image21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eg"/><Relationship Id="rId13" Type="http://schemas.openxmlformats.org/officeDocument/2006/relationships/image" Target="../media/image11.jpg"/><Relationship Id="rId3" Type="http://schemas.openxmlformats.org/officeDocument/2006/relationships/image" Target="../media/image81.png"/><Relationship Id="rId7" Type="http://schemas.openxmlformats.org/officeDocument/2006/relationships/image" Target="../media/image204.jpg"/><Relationship Id="rId12" Type="http://schemas.openxmlformats.org/officeDocument/2006/relationships/image" Target="../media/image214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g"/><Relationship Id="rId11" Type="http://schemas.openxmlformats.org/officeDocument/2006/relationships/image" Target="../media/image203.png"/><Relationship Id="rId5" Type="http://schemas.openxmlformats.org/officeDocument/2006/relationships/image" Target="../media/image201.png"/><Relationship Id="rId15" Type="http://schemas.openxmlformats.org/officeDocument/2006/relationships/image" Target="../media/image215.png"/><Relationship Id="rId10" Type="http://schemas.openxmlformats.org/officeDocument/2006/relationships/image" Target="../media/image206.png"/><Relationship Id="rId4" Type="http://schemas.openxmlformats.org/officeDocument/2006/relationships/image" Target="../media/image82.png"/><Relationship Id="rId9" Type="http://schemas.openxmlformats.org/officeDocument/2006/relationships/image" Target="../media/image119.png"/><Relationship Id="rId14" Type="http://schemas.openxmlformats.org/officeDocument/2006/relationships/image" Target="../media/image208.jp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g"/><Relationship Id="rId13" Type="http://schemas.openxmlformats.org/officeDocument/2006/relationships/image" Target="../media/image60.jpg"/><Relationship Id="rId3" Type="http://schemas.openxmlformats.org/officeDocument/2006/relationships/image" Target="../media/image217.jpg"/><Relationship Id="rId7" Type="http://schemas.openxmlformats.org/officeDocument/2006/relationships/image" Target="../media/image218.jpeg"/><Relationship Id="rId12" Type="http://schemas.openxmlformats.org/officeDocument/2006/relationships/image" Target="../media/image222.jp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221.jpg"/><Relationship Id="rId5" Type="http://schemas.openxmlformats.org/officeDocument/2006/relationships/image" Target="../media/image119.png"/><Relationship Id="rId10" Type="http://schemas.openxmlformats.org/officeDocument/2006/relationships/image" Target="../media/image198.jpg"/><Relationship Id="rId4" Type="http://schemas.openxmlformats.org/officeDocument/2006/relationships/image" Target="../media/image93.jpg"/><Relationship Id="rId9" Type="http://schemas.openxmlformats.org/officeDocument/2006/relationships/image" Target="../media/image220.jpg"/><Relationship Id="rId14" Type="http://schemas.openxmlformats.org/officeDocument/2006/relationships/image" Target="../media/image223.jp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g"/><Relationship Id="rId13" Type="http://schemas.openxmlformats.org/officeDocument/2006/relationships/image" Target="../media/image227.jpeg"/><Relationship Id="rId18" Type="http://schemas.openxmlformats.org/officeDocument/2006/relationships/image" Target="../media/image231.png"/><Relationship Id="rId3" Type="http://schemas.openxmlformats.org/officeDocument/2006/relationships/image" Target="../media/image93.jpg"/><Relationship Id="rId7" Type="http://schemas.openxmlformats.org/officeDocument/2006/relationships/image" Target="../media/image217.jpg"/><Relationship Id="rId12" Type="http://schemas.openxmlformats.org/officeDocument/2006/relationships/image" Target="../media/image226.jpeg"/><Relationship Id="rId17" Type="http://schemas.openxmlformats.org/officeDocument/2006/relationships/image" Target="../media/image230.jpeg"/><Relationship Id="rId2" Type="http://schemas.openxmlformats.org/officeDocument/2006/relationships/image" Target="../media/image121.jpeg"/><Relationship Id="rId16" Type="http://schemas.openxmlformats.org/officeDocument/2006/relationships/hyperlink" Target="mailto:info@les-ka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jpeg"/><Relationship Id="rId11" Type="http://schemas.openxmlformats.org/officeDocument/2006/relationships/image" Target="../media/image225.jpg"/><Relationship Id="rId5" Type="http://schemas.openxmlformats.org/officeDocument/2006/relationships/image" Target="../media/image11.jpg"/><Relationship Id="rId15" Type="http://schemas.openxmlformats.org/officeDocument/2006/relationships/image" Target="../media/image229.jpeg"/><Relationship Id="rId10" Type="http://schemas.openxmlformats.org/officeDocument/2006/relationships/image" Target="../media/image187.jpg"/><Relationship Id="rId19" Type="http://schemas.openxmlformats.org/officeDocument/2006/relationships/image" Target="../media/image16.jpg"/><Relationship Id="rId4" Type="http://schemas.openxmlformats.org/officeDocument/2006/relationships/image" Target="../media/image119.png"/><Relationship Id="rId9" Type="http://schemas.openxmlformats.org/officeDocument/2006/relationships/image" Target="../media/image203.png"/><Relationship Id="rId14" Type="http://schemas.openxmlformats.org/officeDocument/2006/relationships/image" Target="../media/image22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1.jpg"/><Relationship Id="rId7" Type="http://schemas.openxmlformats.org/officeDocument/2006/relationships/image" Target="../media/image28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11" Type="http://schemas.openxmlformats.org/officeDocument/2006/relationships/image" Target="../media/image36.jpg"/><Relationship Id="rId5" Type="http://schemas.openxmlformats.org/officeDocument/2006/relationships/image" Target="../media/image33.jpeg"/><Relationship Id="rId10" Type="http://schemas.openxmlformats.org/officeDocument/2006/relationships/image" Target="../media/image35.jpeg"/><Relationship Id="rId4" Type="http://schemas.openxmlformats.org/officeDocument/2006/relationships/image" Target="../media/image12.jpg"/><Relationship Id="rId9" Type="http://schemas.openxmlformats.org/officeDocument/2006/relationships/image" Target="../media/image3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jpeg"/><Relationship Id="rId3" Type="http://schemas.openxmlformats.org/officeDocument/2006/relationships/image" Target="../media/image234.jpeg"/><Relationship Id="rId7" Type="http://schemas.openxmlformats.org/officeDocument/2006/relationships/image" Target="../media/image237.jpeg"/><Relationship Id="rId12" Type="http://schemas.openxmlformats.org/officeDocument/2006/relationships/image" Target="../media/image241.png"/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11" Type="http://schemas.openxmlformats.org/officeDocument/2006/relationships/image" Target="../media/image240.jpg"/><Relationship Id="rId5" Type="http://schemas.openxmlformats.org/officeDocument/2006/relationships/image" Target="../media/image235.png"/><Relationship Id="rId10" Type="http://schemas.openxmlformats.org/officeDocument/2006/relationships/image" Target="../media/image239.jpeg"/><Relationship Id="rId4" Type="http://schemas.openxmlformats.org/officeDocument/2006/relationships/image" Target="../media/image198.jpg"/><Relationship Id="rId9" Type="http://schemas.openxmlformats.org/officeDocument/2006/relationships/image" Target="../media/image16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7" Type="http://schemas.openxmlformats.org/officeDocument/2006/relationships/image" Target="../media/image245.jp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4.jpg"/><Relationship Id="rId5" Type="http://schemas.openxmlformats.org/officeDocument/2006/relationships/image" Target="../media/image243.jpg"/><Relationship Id="rId4" Type="http://schemas.openxmlformats.org/officeDocument/2006/relationships/image" Target="../media/image24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0900" y="2322900"/>
            <a:ext cx="982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Stanford</a:t>
            </a:r>
          </a:p>
          <a:p>
            <a:r>
              <a:rPr lang="en-US" dirty="0" smtClean="0"/>
              <a:t>Dr. Rice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48100" y="2500700"/>
            <a:ext cx="1109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Muller</a:t>
            </a:r>
          </a:p>
          <a:p>
            <a:r>
              <a:rPr lang="en-US" dirty="0" err="1" smtClean="0"/>
              <a:t>Koja</a:t>
            </a:r>
            <a:r>
              <a:rPr lang="en-US" dirty="0" smtClean="0"/>
              <a:t> Reiss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930400" y="2805500"/>
            <a:ext cx="16129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8900" y="2411800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2628900" y="20435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cccp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3848100" y="1905000"/>
            <a:ext cx="1885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 Merkel</a:t>
            </a:r>
          </a:p>
          <a:p>
            <a:r>
              <a:rPr lang="en-US" dirty="0" smtClean="0"/>
              <a:t>Ingo </a:t>
            </a:r>
            <a:r>
              <a:rPr lang="en-US" dirty="0" err="1" smtClean="0"/>
              <a:t>Wellenreuter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47856" y="2551331"/>
            <a:ext cx="1995744" cy="19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95905" y="2927445"/>
            <a:ext cx="35931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 cook</a:t>
            </a:r>
          </a:p>
          <a:p>
            <a:r>
              <a:rPr lang="en-US" strike="sngStrike" dirty="0" err="1" smtClean="0"/>
              <a:t>Ghoceho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netflix,depress</a:t>
            </a:r>
            <a:r>
              <a:rPr lang="en-US" strike="sngStrike" dirty="0" smtClean="0"/>
              <a:t> copy</a:t>
            </a:r>
            <a:r>
              <a:rPr lang="en-US" dirty="0" smtClean="0"/>
              <a:t>).CPVA</a:t>
            </a:r>
          </a:p>
          <a:p>
            <a:r>
              <a:rPr lang="en-US" strike="sngStrike" dirty="0" err="1" smtClean="0"/>
              <a:t>Tivo</a:t>
            </a:r>
            <a:r>
              <a:rPr lang="en-US" dirty="0" smtClean="0"/>
              <a:t> NAME CHANE</a:t>
            </a:r>
            <a:r>
              <a:rPr lang="en-US" strike="sngStrike" dirty="0" smtClean="0"/>
              <a:t>(free/pizza)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1676684" y="3730115"/>
            <a:ext cx="414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CHECKPIONT CHALIE(1D8723</a:t>
            </a:r>
            <a:r>
              <a:rPr lang="en-US" strike="sngStrike" dirty="0" smtClean="0"/>
              <a:t>,kdwe</a:t>
            </a:r>
            <a:r>
              <a:rPr lang="en-US" dirty="0" smtClean="0"/>
              <a:t>).SALES</a:t>
            </a:r>
            <a:endParaRPr lang="en-US" dirty="0"/>
          </a:p>
        </p:txBody>
      </p:sp>
      <p:cxnSp>
        <p:nvCxnSpPr>
          <p:cNvPr id="20" name="Straight Arrow Connector 19"/>
          <p:cNvCxnSpPr>
            <a:endCxn id="16" idx="1"/>
          </p:cNvCxnSpPr>
          <p:nvPr/>
        </p:nvCxnSpPr>
        <p:spPr>
          <a:xfrm flipV="1">
            <a:off x="5262306" y="3389110"/>
            <a:ext cx="1733599" cy="29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91050" y="4099447"/>
            <a:ext cx="2433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spy 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informatik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intership</a:t>
            </a:r>
            <a:r>
              <a:rPr lang="en-US" sz="800" strike="sngStrike" dirty="0" smtClean="0"/>
              <a:t>, xml interview law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6033290" y="3837992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464800" y="3614611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0464800" y="3181273"/>
            <a:ext cx="2289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C++(disk chunks)</a:t>
            </a:r>
            <a:r>
              <a:rPr lang="en-US" dirty="0" smtClean="0"/>
              <a:t>.CPVA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202406" y="2526110"/>
            <a:ext cx="355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CHANE(GARY JOB, </a:t>
            </a:r>
            <a:r>
              <a:rPr lang="en-US" strike="sngStrike" dirty="0" smtClean="0"/>
              <a:t>free pizza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8792455" y="2964604"/>
            <a:ext cx="1100845" cy="21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735098" y="2596466"/>
            <a:ext cx="874504" cy="2989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C++</a:t>
            </a:r>
            <a:endParaRPr lang="en-US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436100" y="2043500"/>
            <a:ext cx="1298998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342877" y="1790100"/>
            <a:ext cx="3398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Alg</a:t>
            </a:r>
            <a:r>
              <a:rPr lang="en-US" dirty="0" smtClean="0"/>
              <a:t> FBI:WMD:HOMICE:CHANLOR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Dr. Atomic </a:t>
            </a:r>
            <a:r>
              <a:rPr lang="en-US" strike="sngStrike" dirty="0" err="1" smtClean="0"/>
              <a:t>Phyics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Apects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9202406" y="1790100"/>
            <a:ext cx="69089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43845" y="4480289"/>
            <a:ext cx="3019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trike="sngStrike" dirty="0" err="1" smtClean="0"/>
              <a:t>Switch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ipx</a:t>
            </a:r>
            <a:r>
              <a:rPr lang="en-US" strike="sngStrike" dirty="0" smtClean="0"/>
              <a:t> switch </a:t>
            </a:r>
            <a:r>
              <a:rPr lang="en-US" strike="sngStrike" dirty="0" err="1" smtClean="0"/>
              <a:t>tv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xcode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7607300" y="3218432"/>
            <a:ext cx="114300" cy="1353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569588" y="4518389"/>
            <a:ext cx="1205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C++/</a:t>
            </a:r>
            <a:r>
              <a:rPr lang="en-US" strike="sngStrike" dirty="0" err="1" smtClean="0"/>
              <a:t>Xcode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9476969" y="4976635"/>
            <a:ext cx="152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WWI.nsswitch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886865" y="5589932"/>
            <a:ext cx="27879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https://developer.apple.com/documentation/appkit/nsswitch</a:t>
            </a:r>
            <a:endParaRPr lang="en-US" sz="800" dirty="0"/>
          </a:p>
        </p:txBody>
      </p:sp>
      <p:sp>
        <p:nvSpPr>
          <p:cNvPr id="43" name="Rectangle 42"/>
          <p:cNvSpPr/>
          <p:nvPr/>
        </p:nvSpPr>
        <p:spPr>
          <a:xfrm>
            <a:off x="6886865" y="5310482"/>
            <a:ext cx="3848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 smtClean="0">
                <a:solidFill>
                  <a:srgbClr val="1D1D1F"/>
                </a:solidFill>
                <a:effectLst/>
                <a:latin typeface="SF Pro Display"/>
              </a:rPr>
              <a:t>A control that offers a binary choice.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4843468" y="6394532"/>
            <a:ext cx="232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SQ.FEDRABANK MANN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4521200" y="6064292"/>
            <a:ext cx="3086100" cy="336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850900" y="5697654"/>
            <a:ext cx="10604500" cy="123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540000" y="5805376"/>
            <a:ext cx="85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TANGO</a:t>
            </a:r>
            <a:endParaRPr lang="en-US" strike="sngStrike" dirty="0"/>
          </a:p>
        </p:txBody>
      </p:sp>
      <p:cxnSp>
        <p:nvCxnSpPr>
          <p:cNvPr id="50" name="Straight Arrow Connector 49"/>
          <p:cNvCxnSpPr>
            <a:stCxn id="41" idx="1"/>
          </p:cNvCxnSpPr>
          <p:nvPr/>
        </p:nvCxnSpPr>
        <p:spPr>
          <a:xfrm flipH="1">
            <a:off x="7443845" y="5161301"/>
            <a:ext cx="2033124" cy="90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877716" y="6485928"/>
            <a:ext cx="403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SQ.ATOMCLOCK(Gary IPX Gary w/o Gary)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547853" y="6232384"/>
            <a:ext cx="2404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Fat</a:t>
            </a:r>
            <a:r>
              <a:rPr lang="en-US" dirty="0" smtClean="0"/>
              <a:t>		</a:t>
            </a:r>
            <a:r>
              <a:rPr lang="en-US" strike="sngStrike" dirty="0" smtClean="0"/>
              <a:t>thin</a:t>
            </a:r>
            <a:endParaRPr lang="en-US" strike="sngStrike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8153400" y="3041064"/>
            <a:ext cx="3456202" cy="3131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1216945" y="5909696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thin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10634464" y="5812466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Theft.nonPoceLife</a:t>
            </a:r>
            <a:endParaRPr lang="en-US" sz="800" dirty="0" smtClean="0"/>
          </a:p>
          <a:p>
            <a:r>
              <a:rPr lang="en-US" sz="800" dirty="0" smtClean="0"/>
              <a:t>HOMCIE:NANA</a:t>
            </a:r>
          </a:p>
          <a:p>
            <a:r>
              <a:rPr lang="en-US" sz="800" strike="sngStrike" dirty="0" smtClean="0"/>
              <a:t>Phil (1366)</a:t>
            </a:r>
            <a:endParaRPr lang="en-US" sz="8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5213890" y="1124550"/>
            <a:ext cx="502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err="1" smtClean="0"/>
              <a:t>Alg</a:t>
            </a:r>
            <a:endParaRPr lang="en-US" b="1" i="1" dirty="0"/>
          </a:p>
        </p:txBody>
      </p:sp>
      <p:sp>
        <p:nvSpPr>
          <p:cNvPr id="60" name="Rectangle 59"/>
          <p:cNvSpPr/>
          <p:nvPr/>
        </p:nvSpPr>
        <p:spPr>
          <a:xfrm>
            <a:off x="5715951" y="1149880"/>
            <a:ext cx="2912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FBI:WMD:HOMICE:CHANLOR</a:t>
            </a:r>
          </a:p>
        </p:txBody>
      </p:sp>
      <p:cxnSp>
        <p:nvCxnSpPr>
          <p:cNvPr id="62" name="Straight Connector 61"/>
          <p:cNvCxnSpPr>
            <a:endCxn id="60" idx="1"/>
          </p:cNvCxnSpPr>
          <p:nvPr/>
        </p:nvCxnSpPr>
        <p:spPr>
          <a:xfrm>
            <a:off x="4957506" y="1287934"/>
            <a:ext cx="758445" cy="46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0040" y="1635969"/>
            <a:ext cx="1150053" cy="541566"/>
          </a:xfrm>
          <a:prstGeom prst="rect">
            <a:avLst/>
          </a:prstGeom>
        </p:spPr>
      </p:pic>
      <p:cxnSp>
        <p:nvCxnSpPr>
          <p:cNvPr id="65" name="Straight Arrow Connector 64"/>
          <p:cNvCxnSpPr>
            <a:endCxn id="11" idx="3"/>
          </p:cNvCxnSpPr>
          <p:nvPr/>
        </p:nvCxnSpPr>
        <p:spPr>
          <a:xfrm flipH="1">
            <a:off x="3228744" y="1870319"/>
            <a:ext cx="314556" cy="357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425" y="1963704"/>
            <a:ext cx="667437" cy="210215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3603238" y="1951682"/>
            <a:ext cx="976807" cy="2502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603238" y="1334546"/>
            <a:ext cx="20281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We need a Harvard</a:t>
            </a:r>
          </a:p>
          <a:p>
            <a:r>
              <a:rPr lang="en-US" sz="800" strike="sngStrike" dirty="0" smtClean="0"/>
              <a:t>Mary </a:t>
            </a:r>
            <a:r>
              <a:rPr lang="en-US" sz="800" strike="sngStrike" dirty="0" err="1" smtClean="0"/>
              <a:t>Renonlds</a:t>
            </a:r>
            <a:r>
              <a:rPr lang="en-US" sz="800" strike="sngStrike" dirty="0" smtClean="0"/>
              <a:t> </a:t>
            </a:r>
            <a:r>
              <a:rPr lang="en-US" dirty="0" smtClean="0"/>
              <a:t>CAR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carl-</a:t>
            </a:r>
            <a:r>
              <a:rPr lang="en-US" sz="800" strike="sngStrike" dirty="0" err="1" smtClean="0"/>
              <a:t>benz</a:t>
            </a:r>
            <a:r>
              <a:rPr lang="en-US" sz="800" strike="sngStrike" dirty="0" smtClean="0"/>
              <a:t>-</a:t>
            </a:r>
            <a:r>
              <a:rPr lang="en-US" sz="800" strike="sngStrike" dirty="0" err="1" smtClean="0"/>
              <a:t>strasse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67819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1984" y="2976864"/>
            <a:ext cx="2242815" cy="1996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77" y="2948889"/>
            <a:ext cx="1444159" cy="180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57" y="2969226"/>
            <a:ext cx="1184907" cy="180340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66236" y="2771089"/>
            <a:ext cx="1685748" cy="2202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51984" y="2440889"/>
            <a:ext cx="1315716" cy="2857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21836" y="2771089"/>
            <a:ext cx="1685748" cy="2202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8690" y="2873976"/>
            <a:ext cx="1685748" cy="2202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59427" y="2771089"/>
            <a:ext cx="1158693" cy="23051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22077" y="1869389"/>
            <a:ext cx="533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EAST					WEST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394700" y="1666189"/>
            <a:ext cx="596900" cy="57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076700" y="1754057"/>
            <a:ext cx="25400" cy="62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77253" y="228810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z/APP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97094" y="2000548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IBM:NYSE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88544" y="1716814"/>
            <a:ext cx="151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SQ.2007.CPVA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5597094" y="2185214"/>
            <a:ext cx="1354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621836" y="2369880"/>
            <a:ext cx="1079728" cy="71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49329" y="1541268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host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4470079" y="1307068"/>
            <a:ext cx="182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FBI(IBM).VIGINIA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61" y="1408001"/>
            <a:ext cx="319639" cy="31963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>
            <a:off x="6106194" y="1476549"/>
            <a:ext cx="764636" cy="1249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902200" y="1307068"/>
            <a:ext cx="364036" cy="409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83433" y="1570134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78664" y="1214353"/>
            <a:ext cx="394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PENGAON VIRIGIN MARY JOSPHE, GOD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57732" y="1929631"/>
            <a:ext cx="3918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87 HOMCIDES</a:t>
            </a:r>
          </a:p>
          <a:p>
            <a:r>
              <a:rPr lang="en-US" b="1" dirty="0" smtClean="0"/>
              <a:t>SQ.INT.IMPORT.COLMENN.HOMCEP:2Y</a:t>
            </a:r>
          </a:p>
          <a:p>
            <a:r>
              <a:rPr lang="en-US" b="1" dirty="0" smtClean="0"/>
              <a:t>SQ.INT.IMPORT.COLMENN.HOMCEP:7Y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7609842" y="2852961"/>
            <a:ext cx="1826258" cy="1016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2071" y="4902638"/>
            <a:ext cx="906867" cy="424243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stCxn id="47" idx="3"/>
          </p:cNvCxnSpPr>
          <p:nvPr/>
        </p:nvCxnSpPr>
        <p:spPr>
          <a:xfrm flipH="1" flipV="1">
            <a:off x="4597705" y="4001104"/>
            <a:ext cx="701233" cy="111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961427" y="4089400"/>
            <a:ext cx="608566" cy="108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8873" y="462979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i.e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5235931" y="3649711"/>
            <a:ext cx="3331801" cy="134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25" y="2932328"/>
            <a:ext cx="990172" cy="63653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77" y="3648234"/>
            <a:ext cx="329701" cy="22140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42445" y="3828235"/>
            <a:ext cx="1822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KAHN</a:t>
            </a:r>
            <a:endParaRPr lang="en-US" sz="54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5" y="4629796"/>
            <a:ext cx="1663283" cy="222056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822077" y="582450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ricardo</a:t>
            </a:r>
            <a:endParaRPr lang="en-US" sz="800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12" y="6109412"/>
            <a:ext cx="584537" cy="498576"/>
          </a:xfrm>
          <a:prstGeom prst="rect">
            <a:avLst/>
          </a:prstGeom>
        </p:spPr>
      </p:pic>
      <p:cxnSp>
        <p:nvCxnSpPr>
          <p:cNvPr id="61" name="Straight Connector 60"/>
          <p:cNvCxnSpPr>
            <a:stCxn id="59" idx="1"/>
          </p:cNvCxnSpPr>
          <p:nvPr/>
        </p:nvCxnSpPr>
        <p:spPr>
          <a:xfrm>
            <a:off x="3822077" y="5932230"/>
            <a:ext cx="1008156" cy="886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911612" y="5764648"/>
            <a:ext cx="743344" cy="8433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04097" y="5298389"/>
            <a:ext cx="1196463" cy="1031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016" y="247897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CHANGE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kahn</a:t>
            </a:r>
            <a:r>
              <a:rPr lang="en-US" sz="800" strike="sngStrike" dirty="0" smtClean="0"/>
              <a:t> free </a:t>
            </a:r>
            <a:r>
              <a:rPr lang="en-US" sz="800" strike="sngStrike" dirty="0" err="1" smtClean="0"/>
              <a:t>pizza,oli</a:t>
            </a:r>
            <a:r>
              <a:rPr lang="en-US" sz="800" strike="sngStrike" dirty="0" smtClean="0"/>
              <a:t> sap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7544438" y="3077178"/>
            <a:ext cx="462360" cy="284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235931" y="2902248"/>
            <a:ext cx="2770867" cy="362555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31" y="6594780"/>
            <a:ext cx="391037" cy="260691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endCxn id="73" idx="3"/>
          </p:cNvCxnSpPr>
          <p:nvPr/>
        </p:nvCxnSpPr>
        <p:spPr>
          <a:xfrm flipH="1">
            <a:off x="6931668" y="3568867"/>
            <a:ext cx="1463032" cy="315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73" idx="1"/>
          </p:cNvCxnSpPr>
          <p:nvPr/>
        </p:nvCxnSpPr>
        <p:spPr>
          <a:xfrm>
            <a:off x="4845504" y="3923658"/>
            <a:ext cx="1695127" cy="280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75" y="5067496"/>
            <a:ext cx="2657475" cy="171450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9924031" y="4604008"/>
            <a:ext cx="82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POPPY</a:t>
            </a:r>
            <a:endParaRPr lang="en-US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10066970" y="432435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9436100" y="4931288"/>
            <a:ext cx="2515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0.001 DEA(</a:t>
            </a:r>
            <a:r>
              <a:rPr lang="en-US" sz="800" strike="sngStrike" smtClean="0"/>
              <a:t>herion</a:t>
            </a:r>
            <a:r>
              <a:rPr lang="en-US" sz="800" smtClean="0"/>
              <a:t>).CPVA.NAMECHENI(</a:t>
            </a:r>
            <a:r>
              <a:rPr lang="en-US" sz="800" strike="sngStrike" smtClean="0"/>
              <a:t>roth.ibm.dmiler*)</a:t>
            </a:r>
            <a:endParaRPr lang="en-US" sz="800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4" y="5959395"/>
            <a:ext cx="393351" cy="393351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4168334" y="5660860"/>
            <a:ext cx="428154" cy="8669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380" y="3635534"/>
            <a:ext cx="278205" cy="2214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292244" y="5298389"/>
            <a:ext cx="73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288" y="5146437"/>
            <a:ext cx="262725" cy="30295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515570" y="5110174"/>
            <a:ext cx="127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Artur</a:t>
            </a:r>
            <a:r>
              <a:rPr lang="en-US" dirty="0" smtClean="0"/>
              <a:t> </a:t>
            </a:r>
            <a:r>
              <a:rPr lang="en-US" dirty="0" err="1" smtClean="0"/>
              <a:t>iCPVA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475" y="5528766"/>
            <a:ext cx="306045" cy="30604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637977" y="5479506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artur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6677590" y="5220988"/>
            <a:ext cx="32717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6841177" y="5571839"/>
            <a:ext cx="205335" cy="424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5942820" y="5146437"/>
            <a:ext cx="474494" cy="259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5820413" y="5364967"/>
            <a:ext cx="574675" cy="549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806882" y="5921170"/>
            <a:ext cx="1922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eat cum </a:t>
            </a:r>
            <a:r>
              <a:rPr lang="en-US" sz="800" dirty="0" smtClean="0"/>
              <a:t>WWI.</a:t>
            </a:r>
            <a:r>
              <a:rPr lang="en-US" sz="800" strike="sngStrike" dirty="0" smtClean="0"/>
              <a:t>(kp.org </a:t>
            </a:r>
            <a:r>
              <a:rPr lang="en-US" sz="800" strike="sngStrike" dirty="0" err="1" smtClean="0"/>
              <a:t>yang</a:t>
            </a:r>
            <a:r>
              <a:rPr lang="en-US" sz="800" dirty="0" err="1" smtClean="0"/>
              <a:t>,KAHN,etc</a:t>
            </a:r>
            <a:r>
              <a:rPr lang="en-US" sz="800" dirty="0" smtClean="0"/>
              <a:t>.)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652547" y="5076227"/>
            <a:ext cx="2010637" cy="31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388331" y="5022626"/>
            <a:ext cx="2463969" cy="1306837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858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26" y="2015609"/>
            <a:ext cx="1857375" cy="245745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5279184" y="2702905"/>
            <a:ext cx="91440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20516983">
            <a:off x="5035898" y="2431534"/>
            <a:ext cx="1366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Call you Rice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486" y="2610235"/>
            <a:ext cx="1862824" cy="18628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59500" y="1701800"/>
            <a:ext cx="244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strike="sngStrike" dirty="0" err="1" smtClean="0"/>
              <a:t>dr,apsects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177" y="2969605"/>
            <a:ext cx="1444159" cy="1803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656" y="3109305"/>
            <a:ext cx="1133475" cy="152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48300" y="501650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</a:t>
            </a:r>
            <a:r>
              <a:rPr lang="en-US" dirty="0"/>
              <a:t>A</a:t>
            </a:r>
            <a:r>
              <a:rPr lang="en-US" dirty="0" smtClean="0"/>
              <a:t>rthur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235131" y="5016500"/>
            <a:ext cx="330769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512" y="2469322"/>
            <a:ext cx="1493078" cy="149307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132" y="4784532"/>
            <a:ext cx="1073535" cy="107353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998" y="1248806"/>
            <a:ext cx="831402" cy="11099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03" y="1803788"/>
            <a:ext cx="981075" cy="98107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2413000" y="5858068"/>
            <a:ext cx="9105900" cy="123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048000" y="599939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Same</a:t>
            </a:r>
            <a:r>
              <a:rPr lang="en-US" b="1" dirty="0" smtClean="0"/>
              <a:t>: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203564" y="5940294"/>
            <a:ext cx="256788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Page Security Castle Africa – Interview</a:t>
            </a:r>
          </a:p>
          <a:p>
            <a:r>
              <a:rPr lang="en-US" sz="1200" dirty="0" smtClean="0"/>
              <a:t>Hollywood Interview</a:t>
            </a:r>
          </a:p>
          <a:p>
            <a:r>
              <a:rPr lang="en-US" sz="1200" dirty="0" smtClean="0"/>
              <a:t>Software </a:t>
            </a:r>
            <a:r>
              <a:rPr lang="en-US" sz="1200" dirty="0" err="1" smtClean="0"/>
              <a:t>Enginere</a:t>
            </a:r>
            <a:r>
              <a:rPr lang="en-US" sz="1200" dirty="0" smtClean="0"/>
              <a:t> Internship – Apple</a:t>
            </a:r>
          </a:p>
          <a:p>
            <a:r>
              <a:rPr lang="en-US" sz="1200" dirty="0" smtClean="0"/>
              <a:t>Whitehouse Interview </a:t>
            </a:r>
          </a:p>
          <a:p>
            <a:r>
              <a:rPr lang="en-US" sz="1200" dirty="0" smtClean="0"/>
              <a:t>Bundestag Interview</a:t>
            </a:r>
          </a:p>
          <a:p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11960944" y="5828426"/>
            <a:ext cx="25400" cy="62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186578" y="5898215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8157050" y="5797034"/>
            <a:ext cx="394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PENGAON VIRIGIN MARY JOSPHE, GOD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8041976" y="6004000"/>
            <a:ext cx="3918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87 HOMCIDES</a:t>
            </a:r>
          </a:p>
          <a:p>
            <a:r>
              <a:rPr lang="en-US" b="1" dirty="0" smtClean="0"/>
              <a:t>SQ.INT.IMPORT.COLMENN.HOMCEP:2Y</a:t>
            </a:r>
          </a:p>
          <a:p>
            <a:r>
              <a:rPr lang="en-US" b="1" dirty="0" smtClean="0"/>
              <a:t>SQ.INT.IMPORT.COLMENN.HOMCEP:7Y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708400" y="6166366"/>
            <a:ext cx="2857500" cy="564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1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800" y="2738874"/>
            <a:ext cx="6577012" cy="31285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6" y="2028309"/>
            <a:ext cx="1857375" cy="24574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98" y="1261506"/>
            <a:ext cx="831402" cy="110996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4635500" y="1803831"/>
            <a:ext cx="3429000" cy="2818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41800" y="1572582"/>
            <a:ext cx="2278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01. x/y Effort </a:t>
            </a:r>
            <a:r>
              <a:rPr lang="en-US" strike="sngStrike" dirty="0" err="1" smtClean="0"/>
              <a:t>unti</a:t>
            </a:r>
            <a:r>
              <a:rPr lang="en-US" strike="sngStrike" dirty="0" smtClean="0"/>
              <a:t> now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4124659" y="1381422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4124659" y="1141045"/>
            <a:ext cx="417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VIRIGINA MARY JOSPHE, GOD</a:t>
            </a:r>
            <a:endParaRPr lang="en-US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9906000" y="5194300"/>
            <a:ext cx="190500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006094" y="2379547"/>
            <a:ext cx="2749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afica</a:t>
            </a:r>
            <a:r>
              <a:rPr lang="en-US" strike="sngStrike" dirty="0" smtClean="0"/>
              <a:t> rice bag </a:t>
            </a:r>
            <a:r>
              <a:rPr lang="en-US" strike="sngStrike" dirty="0" err="1" smtClean="0"/>
              <a:t>donatoins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227" y="2389871"/>
            <a:ext cx="334828" cy="33482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197333" y="2389871"/>
            <a:ext cx="212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 don’t do that yet</a:t>
            </a:r>
            <a:endParaRPr lang="en-US" strike="sngStrike" dirty="0"/>
          </a:p>
        </p:txBody>
      </p:sp>
      <p:cxnSp>
        <p:nvCxnSpPr>
          <p:cNvPr id="42" name="Straight Connector 41"/>
          <p:cNvCxnSpPr>
            <a:endCxn id="39" idx="3"/>
          </p:cNvCxnSpPr>
          <p:nvPr/>
        </p:nvCxnSpPr>
        <p:spPr>
          <a:xfrm>
            <a:off x="6809227" y="2389871"/>
            <a:ext cx="334828" cy="167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353300" y="2273300"/>
            <a:ext cx="292100" cy="2002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7773461" y="2032537"/>
            <a:ext cx="4109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WAR(b-10) LARRY.WHITE</a:t>
            </a:r>
            <a:r>
              <a:rPr lang="en-US" strike="sngStrike" dirty="0" smtClean="0"/>
              <a:t> (rice green bags)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10265941" y="1837093"/>
            <a:ext cx="1550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Pesto </a:t>
            </a:r>
            <a:r>
              <a:rPr lang="en-US" strike="sngStrike" dirty="0" err="1" smtClean="0"/>
              <a:t>stephaie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9093481" y="1676400"/>
            <a:ext cx="23471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HONCE:CHANLOR</a:t>
            </a:r>
            <a:r>
              <a:rPr lang="en-US" sz="900" strike="sngStrike" dirty="0" smtClean="0"/>
              <a:t>(mother)</a:t>
            </a:r>
            <a:r>
              <a:rPr lang="en-US" sz="900" dirty="0" smtClean="0"/>
              <a:t>: </a:t>
            </a:r>
            <a:r>
              <a:rPr lang="en-US" sz="900" strike="sngStrike" dirty="0" smtClean="0"/>
              <a:t>green </a:t>
            </a:r>
            <a:r>
              <a:rPr lang="en-US" sz="900" strike="sngStrike" dirty="0" err="1" smtClean="0"/>
              <a:t>brian</a:t>
            </a:r>
            <a:r>
              <a:rPr lang="en-US" sz="900" strike="sngStrike" dirty="0" smtClean="0"/>
              <a:t> things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638518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526" y="2028309"/>
            <a:ext cx="1857375" cy="24574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98" y="1261506"/>
            <a:ext cx="831402" cy="110996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124659" y="1381422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sp>
        <p:nvSpPr>
          <p:cNvPr id="25" name="Rectangle 24"/>
          <p:cNvSpPr/>
          <p:nvPr/>
        </p:nvSpPr>
        <p:spPr>
          <a:xfrm>
            <a:off x="4124659" y="1167740"/>
            <a:ext cx="417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VIRIGINA MARY JOSPHE, GOD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86" y="2325622"/>
            <a:ext cx="1862824" cy="18628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78220" y="4188446"/>
            <a:ext cx="271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INTERVE PAGE, </a:t>
            </a:r>
            <a:r>
              <a:rPr lang="en-US" dirty="0" err="1" smtClean="0"/>
              <a:t>Phote</a:t>
            </a:r>
            <a:r>
              <a:rPr lang="en-US" dirty="0" smtClean="0"/>
              <a:t> KING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8102600" y="4188446"/>
            <a:ext cx="3683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7456981" y="4188446"/>
            <a:ext cx="478213" cy="574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6773886" y="4188446"/>
            <a:ext cx="327418" cy="459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66" y="2673971"/>
            <a:ext cx="1883807" cy="188380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03900" y="2028309"/>
            <a:ext cx="347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 have </a:t>
            </a:r>
            <a:r>
              <a:rPr lang="en-US" strike="sngStrike" dirty="0" err="1" smtClean="0"/>
              <a:t>dineified</a:t>
            </a:r>
            <a:r>
              <a:rPr lang="en-US" strike="sngStrike" dirty="0" smtClean="0"/>
              <a:t> person and navy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70" y="4682423"/>
            <a:ext cx="1553983" cy="20778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04" y="4809348"/>
            <a:ext cx="2295745" cy="13322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508" y="4365647"/>
            <a:ext cx="2076450" cy="15240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7101304" y="4763314"/>
            <a:ext cx="1090196" cy="1878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178269" y="2176257"/>
            <a:ext cx="3720526" cy="2813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4651508" y="2176257"/>
            <a:ext cx="4212586" cy="551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15500" y="2176257"/>
            <a:ext cx="19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business process</a:t>
            </a:r>
          </a:p>
          <a:p>
            <a:r>
              <a:rPr lang="en-US" dirty="0" smtClean="0"/>
              <a:t>Form </a:t>
            </a:r>
            <a:r>
              <a:rPr lang="en-US" dirty="0" err="1" smtClean="0"/>
              <a:t>goemnet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715500" y="3615874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AVAILBTY.CPVA.NAVY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163" y="3985206"/>
            <a:ext cx="1814134" cy="120722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715500" y="5473700"/>
            <a:ext cx="24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CPVA.HOCME:ur_ur_opi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927163" y="5766242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2017 Support: apple</a:t>
            </a:r>
          </a:p>
          <a:p>
            <a:r>
              <a:rPr lang="en-US" sz="800" strike="sngStrike" dirty="0" smtClean="0"/>
              <a:t>I want see </a:t>
            </a:r>
            <a:r>
              <a:rPr lang="en-US" sz="800" strike="sngStrike" dirty="0" err="1" smtClean="0"/>
              <a:t>homcide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9927163" y="6173203"/>
            <a:ext cx="1404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What he did to me </a:t>
            </a:r>
            <a:r>
              <a:rPr lang="en-US" sz="800" strike="sngStrike" dirty="0" err="1" smtClean="0"/>
              <a:t>eva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braun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9292168" y="6280925"/>
            <a:ext cx="239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1D8723.WWII.</a:t>
            </a:r>
            <a:r>
              <a:rPr lang="en-US" sz="800" strike="sngStrike" dirty="0" smtClean="0"/>
              <a:t> Nazi prison in </a:t>
            </a:r>
            <a:r>
              <a:rPr lang="en-US" sz="800" strike="sngStrike" dirty="0" err="1" smtClean="0"/>
              <a:t>russia</a:t>
            </a:r>
            <a:endParaRPr lang="en-US" sz="800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10747654" y="6361846"/>
            <a:ext cx="905494" cy="28841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6773886" y="2527300"/>
            <a:ext cx="2395514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419600" y="5664200"/>
            <a:ext cx="2681704" cy="317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927163" y="2028309"/>
            <a:ext cx="1223437" cy="1286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290423" y="3354110"/>
            <a:ext cx="146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KOREAN WAR</a:t>
            </a:r>
            <a:endParaRPr lang="en-US" dirty="0"/>
          </a:p>
        </p:txBody>
      </p:sp>
      <p:cxnSp>
        <p:nvCxnSpPr>
          <p:cNvPr id="55" name="Straight Arrow Connector 54"/>
          <p:cNvCxnSpPr>
            <a:endCxn id="12" idx="0"/>
          </p:cNvCxnSpPr>
          <p:nvPr/>
        </p:nvCxnSpPr>
        <p:spPr>
          <a:xfrm flipH="1" flipV="1">
            <a:off x="4178270" y="2673971"/>
            <a:ext cx="5113898" cy="151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173076" y="2360033"/>
            <a:ext cx="28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WON.AVIALBILT.KOREA WAR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21601" y="2325622"/>
            <a:ext cx="628429" cy="345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764077" y="2101393"/>
            <a:ext cx="2208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Won, MBA </a:t>
            </a:r>
            <a:r>
              <a:rPr lang="en-US" dirty="0" err="1" smtClean="0"/>
              <a:t>Dartmoth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4246932" y="1974545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nonPoliceInteutpslOgial</a:t>
            </a:r>
            <a:endParaRPr lang="en-US" sz="800" dirty="0"/>
          </a:p>
        </p:txBody>
      </p:sp>
      <p:cxnSp>
        <p:nvCxnSpPr>
          <p:cNvPr id="62" name="Straight Connector 61"/>
          <p:cNvCxnSpPr>
            <a:stCxn id="59" idx="1"/>
            <a:endCxn id="59" idx="3"/>
          </p:cNvCxnSpPr>
          <p:nvPr/>
        </p:nvCxnSpPr>
        <p:spPr>
          <a:xfrm>
            <a:off x="3764077" y="2286059"/>
            <a:ext cx="2208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3764077" y="1816488"/>
            <a:ext cx="655523" cy="4695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jeff</a:t>
            </a:r>
            <a:endParaRPr lang="en-US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6727958" y="2921000"/>
            <a:ext cx="2548175" cy="6621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8348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432" y="2503779"/>
            <a:ext cx="3426729" cy="34267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587119" y="1914864"/>
            <a:ext cx="4055074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4124659" y="1167740"/>
            <a:ext cx="417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VIRIGINA MARY JOSPHE, GOD</a:t>
            </a:r>
            <a:endParaRPr lang="en-US" b="1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3514126" y="2248272"/>
            <a:ext cx="4055074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7" y="1352406"/>
            <a:ext cx="3693522" cy="1743186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4338054" y="1939632"/>
            <a:ext cx="4055074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514126" y="2538898"/>
            <a:ext cx="4055074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996" y="3962064"/>
            <a:ext cx="478609" cy="765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028766" y="1417859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914" y="4344952"/>
            <a:ext cx="625475" cy="6254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396617" y="397562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9982200" y="4140200"/>
            <a:ext cx="1039892" cy="909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235" y="3505361"/>
            <a:ext cx="1056683" cy="13195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4395" y="4657689"/>
            <a:ext cx="523605" cy="552239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9754576" y="2248272"/>
            <a:ext cx="642041" cy="2285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9217056" y="1777839"/>
            <a:ext cx="1285090" cy="58513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 0.01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9462508" y="2313452"/>
            <a:ext cx="76072" cy="25114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0035189" y="2351608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Avg.apple.swtich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8393128" y="2362977"/>
            <a:ext cx="26035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ghceoh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dr,netflix</a:t>
            </a:r>
            <a:r>
              <a:rPr lang="en-US" sz="800" strike="sngStrike" dirty="0" smtClean="0"/>
              <a:t> black/red </a:t>
            </a:r>
            <a:r>
              <a:rPr lang="en-US" sz="800" strike="sngStrike" dirty="0" err="1" smtClean="0"/>
              <a:t>trees,c</a:t>
            </a:r>
            <a:r>
              <a:rPr lang="en-US" sz="800" strike="sngStrike" dirty="0" smtClean="0"/>
              <a:t>++ mathematic V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83883" y="5752151"/>
            <a:ext cx="673635" cy="734874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9321800" y="5549900"/>
            <a:ext cx="1074817" cy="936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437" y="1763378"/>
            <a:ext cx="1485804" cy="61215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0035189" y="5049663"/>
            <a:ext cx="216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ghcoe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dr,roosv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98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5" y="3247312"/>
            <a:ext cx="5594350" cy="2626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37000" y="2667000"/>
            <a:ext cx="6326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1921-1991 i.e.   Auschwitz </a:t>
            </a:r>
            <a:r>
              <a:rPr lang="en-US" dirty="0" err="1" smtClean="0"/>
              <a:t>Facebook.nonPoliceRTAlgoal</a:t>
            </a:r>
            <a:r>
              <a:rPr lang="en-US" dirty="0" smtClean="0"/>
              <a:t> and </a:t>
            </a:r>
            <a:r>
              <a:rPr lang="en-US" dirty="0" err="1" smtClean="0"/>
              <a:t>neflix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892800" y="2133600"/>
            <a:ext cx="1658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union,ddr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648200" y="2502932"/>
            <a:ext cx="1447800" cy="164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51253"/>
            <a:ext cx="1066800" cy="107156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937000" y="15123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3298" y="2089666"/>
            <a:ext cx="3937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 6 year 1991-1997 </a:t>
            </a:r>
            <a:r>
              <a:rPr lang="en-US" dirty="0" err="1" smtClean="0"/>
              <a:t>majevski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670300" y="2318266"/>
            <a:ext cx="9194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006600" y="2274332"/>
            <a:ext cx="615249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9156700" y="2667000"/>
            <a:ext cx="12827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40500" y="2584966"/>
            <a:ext cx="850900" cy="451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 rot="9324373">
            <a:off x="7792503" y="1897078"/>
            <a:ext cx="1155700" cy="69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9189503" y="1451253"/>
            <a:ext cx="1073781" cy="100476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9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73298" y="2089666"/>
            <a:ext cx="3937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 6 year 1991-1997 </a:t>
            </a:r>
            <a:r>
              <a:rPr lang="en-US" dirty="0" err="1" smtClean="0"/>
              <a:t>majevski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006600" y="2274332"/>
            <a:ext cx="615249" cy="43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886834" y="5276334"/>
            <a:ext cx="107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Facebook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86834" y="5688686"/>
            <a:ext cx="695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neflix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765300" y="5372100"/>
            <a:ext cx="1409700" cy="12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851" y="2823490"/>
            <a:ext cx="3323318" cy="362543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3937000" y="2823490"/>
            <a:ext cx="5321300" cy="26756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191500" y="2089666"/>
            <a:ext cx="1511300" cy="1199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9114716" y="2518690"/>
            <a:ext cx="1047895" cy="1202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9860131" y="3792995"/>
            <a:ext cx="566569" cy="36830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9572340" y="40248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3581400" y="2235716"/>
            <a:ext cx="112945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625600" y="5645666"/>
            <a:ext cx="1338965" cy="577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2643664"/>
            <a:ext cx="1314450" cy="154641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251040" y="2689483"/>
            <a:ext cx="2194174" cy="37594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013040" y="2384683"/>
            <a:ext cx="2194174" cy="37594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442455" y="2128798"/>
            <a:ext cx="2194174" cy="37594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267955" y="1929244"/>
            <a:ext cx="2194174" cy="37594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645" y="1243220"/>
            <a:ext cx="2375071" cy="97852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862728" y="2328049"/>
            <a:ext cx="195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tortII</a:t>
            </a:r>
            <a:r>
              <a:rPr lang="en-US" sz="800" dirty="0" smtClean="0"/>
              <a:t>(</a:t>
            </a:r>
            <a:r>
              <a:rPr lang="en-US" sz="800" dirty="0" err="1" smtClean="0"/>
              <a:t>siemns</a:t>
            </a:r>
            <a:r>
              <a:rPr lang="en-US" sz="800" dirty="0" smtClean="0"/>
              <a:t>) </a:t>
            </a:r>
            <a:r>
              <a:rPr lang="en-US" sz="800" b="1" dirty="0" smtClean="0"/>
              <a:t>IMPORT</a:t>
            </a:r>
            <a:r>
              <a:rPr lang="en-US" sz="800" dirty="0" smtClean="0"/>
              <a:t> </a:t>
            </a:r>
            <a:r>
              <a:rPr lang="en-US" sz="800" dirty="0" err="1" smtClean="0"/>
              <a:t>tortII</a:t>
            </a:r>
            <a:r>
              <a:rPr lang="en-US" sz="800" dirty="0" smtClean="0"/>
              <a:t> </a:t>
            </a:r>
            <a:r>
              <a:rPr lang="en-US" sz="800" dirty="0" err="1" smtClean="0"/>
              <a:t>steve</a:t>
            </a:r>
            <a:r>
              <a:rPr lang="en-US" sz="800" dirty="0" smtClean="0"/>
              <a:t> </a:t>
            </a:r>
            <a:r>
              <a:rPr lang="en-US" sz="800" dirty="0" err="1" smtClean="0"/>
              <a:t>siement</a:t>
            </a:r>
            <a:endParaRPr lang="en-US" sz="800" dirty="0" smtClean="0"/>
          </a:p>
          <a:p>
            <a:r>
              <a:rPr lang="en-US" sz="800" dirty="0" err="1" smtClean="0"/>
              <a:t>tortII</a:t>
            </a:r>
            <a:r>
              <a:rPr lang="en-US" sz="800" dirty="0" smtClean="0"/>
              <a:t> father and child </a:t>
            </a:r>
            <a:r>
              <a:rPr lang="en-US" sz="800" strike="sngStrike" dirty="0" smtClean="0"/>
              <a:t>g </a:t>
            </a:r>
            <a:r>
              <a:rPr lang="en-US" sz="800" strike="sngStrike" dirty="0" err="1" smtClean="0"/>
              <a:t>hcoe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4452" y="1214895"/>
            <a:ext cx="1073535" cy="10735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9259" y="1784524"/>
            <a:ext cx="319859" cy="51177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087068" y="1929244"/>
            <a:ext cx="728439" cy="760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siemsn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950750" y="2420382"/>
            <a:ext cx="976390" cy="16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162611" y="2971800"/>
            <a:ext cx="1643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Atophms</a:t>
            </a:r>
            <a:r>
              <a:rPr lang="en-US" dirty="0" smtClean="0"/>
              <a:t>(</a:t>
            </a:r>
            <a:r>
              <a:rPr lang="en-US" dirty="0" err="1" smtClean="0"/>
              <a:t>hanh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Tootsie,not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witho</a:t>
            </a:r>
            <a:r>
              <a:rPr lang="en-US" sz="800" strike="sngStrike" dirty="0" smtClean="0"/>
              <a:t> my </a:t>
            </a:r>
            <a:r>
              <a:rPr lang="en-US" sz="800" strike="sngStrike" dirty="0" err="1" smtClean="0"/>
              <a:t>dougher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0387697" y="337722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HOCMEI:CHANLRO.ELKE</a:t>
            </a:r>
          </a:p>
          <a:p>
            <a:r>
              <a:rPr lang="en-US" sz="900" dirty="0" smtClean="0"/>
              <a:t>FBI:WMD</a:t>
            </a:r>
            <a:endParaRPr lang="en-US" sz="900" dirty="0"/>
          </a:p>
        </p:txBody>
      </p:sp>
      <p:cxnSp>
        <p:nvCxnSpPr>
          <p:cNvPr id="50" name="Straight Connector 49"/>
          <p:cNvCxnSpPr>
            <a:stCxn id="47" idx="3"/>
            <a:endCxn id="47" idx="1"/>
          </p:cNvCxnSpPr>
          <p:nvPr/>
        </p:nvCxnSpPr>
        <p:spPr>
          <a:xfrm flipH="1">
            <a:off x="10162611" y="3218022"/>
            <a:ext cx="1643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93233" y="4874045"/>
            <a:ext cx="810067" cy="8146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238981" y="4394200"/>
            <a:ext cx="727075" cy="6623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430" y="5566033"/>
            <a:ext cx="566569" cy="36830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465498" y="4628397"/>
            <a:ext cx="105502" cy="189875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287714" y="4710065"/>
            <a:ext cx="152892" cy="978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70999" y="379299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59" name="Straight Connector 58"/>
          <p:cNvCxnSpPr>
            <a:endCxn id="57" idx="3"/>
          </p:cNvCxnSpPr>
          <p:nvPr/>
        </p:nvCxnSpPr>
        <p:spPr>
          <a:xfrm>
            <a:off x="570999" y="3808965"/>
            <a:ext cx="292068" cy="16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600415" y="5801463"/>
            <a:ext cx="810067" cy="8146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646163" y="5321618"/>
            <a:ext cx="727075" cy="6623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07378" y="5405277"/>
            <a:ext cx="566569" cy="368300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872680" y="5555815"/>
            <a:ext cx="105502" cy="189875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694896" y="5637483"/>
            <a:ext cx="152892" cy="978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78181" y="472041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66" name="Straight Connector 65"/>
          <p:cNvCxnSpPr>
            <a:endCxn id="65" idx="3"/>
          </p:cNvCxnSpPr>
          <p:nvPr/>
        </p:nvCxnSpPr>
        <p:spPr>
          <a:xfrm>
            <a:off x="978181" y="4736383"/>
            <a:ext cx="292068" cy="168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145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552" y="2345195"/>
            <a:ext cx="1073535" cy="10735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51200" y="1778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97600" y="2345195"/>
            <a:ext cx="1600200" cy="77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siemens</a:t>
            </a:r>
            <a:endParaRPr lang="en-US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2251315" y="3616593"/>
            <a:ext cx="1600200" cy="77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 KARLSRUHE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368313" y="2297708"/>
            <a:ext cx="1600200" cy="7790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K-TOWN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724900" y="1397000"/>
            <a:ext cx="12700" cy="314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7988301" y="2143027"/>
            <a:ext cx="1236782" cy="763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08500" y="1866900"/>
            <a:ext cx="1435100" cy="657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Univeirsity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5791200" y="1638300"/>
            <a:ext cx="406400" cy="219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909788" y="2736850"/>
            <a:ext cx="129062" cy="681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 flipH="1">
            <a:off x="5665948" y="2906059"/>
            <a:ext cx="767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709410" y="333650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lunch</a:t>
            </a:r>
            <a:endParaRPr lang="en-US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2426997" y="4705163"/>
            <a:ext cx="9141405" cy="21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411" y="1562100"/>
            <a:ext cx="432979" cy="34021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4881088" y="1509147"/>
            <a:ext cx="1028700" cy="469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03717" y="1301563"/>
            <a:ext cx="2755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Google marking </a:t>
            </a:r>
            <a:r>
              <a:rPr lang="en-US" sz="800" strike="sngStrike" dirty="0" err="1" smtClean="0"/>
              <a:t>scmidth</a:t>
            </a:r>
            <a:r>
              <a:rPr lang="en-US" sz="800" strike="sngStrike" dirty="0" smtClean="0"/>
              <a:t>, blond prof. </a:t>
            </a:r>
            <a:r>
              <a:rPr lang="en-US" sz="800" strike="sngStrike" dirty="0" err="1" smtClean="0"/>
              <a:t>priosoin</a:t>
            </a:r>
            <a:r>
              <a:rPr lang="en-US" sz="800" strike="sngStrike" dirty="0" smtClean="0"/>
              <a:t> for job</a:t>
            </a:r>
          </a:p>
          <a:p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roos</a:t>
            </a:r>
            <a:r>
              <a:rPr lang="en-US" sz="800" strike="sngStrike" dirty="0" smtClean="0"/>
              <a:t>, all student liked him.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roos</a:t>
            </a:r>
            <a:r>
              <a:rPr lang="en-US" sz="800" strike="sngStrike" dirty="0" smtClean="0"/>
              <a:t> said: no, that is marking</a:t>
            </a:r>
            <a:endParaRPr lang="en-US" sz="800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5041421" y="1509147"/>
            <a:ext cx="1028700" cy="469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" y="1295818"/>
            <a:ext cx="1857375" cy="24574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082348" y="1166917"/>
            <a:ext cx="261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Stanford </a:t>
            </a:r>
            <a:r>
              <a:rPr lang="en-US" dirty="0" smtClean="0"/>
              <a:t>2003</a:t>
            </a:r>
            <a:r>
              <a:rPr lang="en-US" strike="sngStrike" dirty="0" smtClean="0"/>
              <a:t> call </a:t>
            </a:r>
            <a:r>
              <a:rPr lang="en-US" strike="sngStrike" dirty="0" err="1" smtClean="0"/>
              <a:t>yourice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9193833" y="1018097"/>
            <a:ext cx="2058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WWI</a:t>
            </a:r>
            <a:endParaRPr lang="en-US" sz="7200" dirty="0"/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6068852" y="1536249"/>
            <a:ext cx="2900860" cy="82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187" y="1761995"/>
            <a:ext cx="861284" cy="354849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316188" y="1574026"/>
            <a:ext cx="2237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HOMIDE:PROF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roos,gheoh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$</a:t>
            </a:r>
            <a:r>
              <a:rPr lang="en-US" sz="800" strike="sngStrike" dirty="0" smtClean="0"/>
              <a:t>20 </a:t>
            </a:r>
            <a:r>
              <a:rPr lang="en-US" sz="800" strike="sngStrike" dirty="0" err="1" smtClean="0"/>
              <a:t>donationghoeh</a:t>
            </a:r>
            <a:r>
              <a:rPr lang="en-US" sz="800" strike="sngStrike" dirty="0" smtClean="0"/>
              <a:t>(</a:t>
            </a:r>
            <a:r>
              <a:rPr lang="en-US" sz="800" dirty="0" smtClean="0"/>
              <a:t>JACKSON$20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794" y="5191788"/>
            <a:ext cx="884069" cy="964438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641744" y="4705163"/>
            <a:ext cx="56571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r>
              <a:rPr lang="en-US" sz="4000" b="1" dirty="0" err="1" smtClean="0"/>
              <a:t>.alg.</a:t>
            </a:r>
            <a:r>
              <a:rPr lang="en-US" dirty="0" err="1" smtClean="0"/>
              <a:t>AND.AVIALBITY</a:t>
            </a:r>
            <a:r>
              <a:rPr lang="en-US" dirty="0" smtClean="0"/>
              <a:t>: FBI:WMD:FBI:KIDNAPPING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216400" y="5384800"/>
            <a:ext cx="1981200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33" y="5447806"/>
            <a:ext cx="596219" cy="596219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6681658" y="5384800"/>
            <a:ext cx="1547942" cy="77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627" y="5648526"/>
            <a:ext cx="243973" cy="243973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7543467" y="5466293"/>
            <a:ext cx="1547942" cy="771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164806" y="5253897"/>
            <a:ext cx="126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0.1-&gt; </a:t>
            </a:r>
            <a:r>
              <a:rPr lang="en-US" b="1" dirty="0" smtClean="0"/>
              <a:t>SALES</a:t>
            </a:r>
            <a:endParaRPr lang="en-US" b="1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6832600" y="5567033"/>
            <a:ext cx="1905000" cy="269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6784715" y="5652259"/>
            <a:ext cx="1905000" cy="269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125936" y="6056990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KIGN.</a:t>
            </a:r>
            <a:r>
              <a:rPr lang="en-US" sz="800" strike="sngStrike" dirty="0" err="1" smtClean="0"/>
              <a:t>Tree</a:t>
            </a:r>
            <a:r>
              <a:rPr lang="en-US" sz="800" strike="sngStrike" dirty="0" smtClean="0"/>
              <a:t> yang</a:t>
            </a:r>
            <a:endParaRPr lang="en-US" sz="800" strike="sngStrike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4282267" y="5221163"/>
            <a:ext cx="1981200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411212" y="5105400"/>
            <a:ext cx="1981200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19087" y="4705163"/>
            <a:ext cx="1017741" cy="861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660313" y="6056990"/>
            <a:ext cx="475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WWI.GOVEMOEUR.SHCWALTE.(</a:t>
            </a:r>
            <a:r>
              <a:rPr lang="en-US" strike="sngStrike" dirty="0" smtClean="0"/>
              <a:t>running </a:t>
            </a:r>
            <a:r>
              <a:rPr lang="en-US" strike="sngStrike" dirty="0" err="1" smtClean="0"/>
              <a:t>alg</a:t>
            </a:r>
            <a:r>
              <a:rPr lang="en-US" strike="sngStrike" dirty="0" smtClean="0"/>
              <a:t> and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725271" y="6349316"/>
            <a:ext cx="6246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INFORMATIK V MATHEMTIK ( CALIFOR SPANISE NATIVE SPEAKER)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3577571" y="6426322"/>
            <a:ext cx="2814841" cy="29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7455629" y="6475942"/>
            <a:ext cx="2712558" cy="85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4295515" y="5564339"/>
            <a:ext cx="1981200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4357458" y="5843739"/>
            <a:ext cx="1981200" cy="55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082348" y="5384800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F(x)=x2+2</a:t>
            </a:r>
          </a:p>
          <a:p>
            <a:r>
              <a:rPr lang="en-US" dirty="0" smtClean="0"/>
              <a:t>E=mc2</a:t>
            </a:r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3282617" y="5499074"/>
            <a:ext cx="1401159" cy="2714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069100" y="5053556"/>
            <a:ext cx="976452" cy="1033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2036490" y="5921529"/>
            <a:ext cx="1614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SQ.? </a:t>
            </a:r>
            <a:r>
              <a:rPr lang="en-US" sz="800" dirty="0" err="1" smtClean="0"/>
              <a:t>FBI.inveisont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chales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manoso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107" name="Rectangle 106"/>
          <p:cNvSpPr/>
          <p:nvPr/>
        </p:nvSpPr>
        <p:spPr>
          <a:xfrm>
            <a:off x="866432" y="4685684"/>
            <a:ext cx="417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VIRIGINA MARY JOSPHE, GOD</a:t>
            </a:r>
            <a:endParaRPr lang="en-US" b="1" dirty="0"/>
          </a:p>
        </p:txBody>
      </p:sp>
      <p:sp>
        <p:nvSpPr>
          <p:cNvPr id="108" name="Rectangle 107"/>
          <p:cNvSpPr/>
          <p:nvPr/>
        </p:nvSpPr>
        <p:spPr>
          <a:xfrm>
            <a:off x="373246" y="4908036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0" y="5354331"/>
            <a:ext cx="580452" cy="434779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0" y="5438563"/>
            <a:ext cx="1697284" cy="4758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472908" y="5413049"/>
            <a:ext cx="636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Live</a:t>
            </a:r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477126" y="5211781"/>
            <a:ext cx="995782" cy="6402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992472" y="3349207"/>
            <a:ext cx="2067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prof </a:t>
            </a:r>
            <a:r>
              <a:rPr lang="en-US" sz="800" strike="sngStrike" dirty="0" err="1" smtClean="0"/>
              <a:t>Roos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orgin</a:t>
            </a:r>
            <a:r>
              <a:rPr lang="en-US" sz="800" strike="sngStrike" dirty="0" smtClean="0"/>
              <a:t>: </a:t>
            </a:r>
            <a:r>
              <a:rPr lang="en-US" dirty="0" smtClean="0"/>
              <a:t>K-</a:t>
            </a:r>
            <a:r>
              <a:rPr lang="en-US" dirty="0" err="1" smtClean="0"/>
              <a:t>TOWN.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903943" y="5384800"/>
            <a:ext cx="2293657" cy="114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251315" y="6072317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F(x)=Sin(x)+</a:t>
            </a:r>
            <a:r>
              <a:rPr lang="en-US" sz="800" dirty="0" err="1" smtClean="0"/>
              <a:t>hyp</a:t>
            </a:r>
            <a:r>
              <a:rPr lang="en-US" sz="800" dirty="0" smtClean="0"/>
              <a:t>(x)</a:t>
            </a:r>
          </a:p>
          <a:p>
            <a:r>
              <a:rPr lang="en-US" sz="800" dirty="0" smtClean="0"/>
              <a:t>        ----------------</a:t>
            </a:r>
          </a:p>
          <a:p>
            <a:r>
              <a:rPr lang="en-US" sz="800" dirty="0" smtClean="0"/>
              <a:t>         d(x)+d(x)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68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36634" y="1307068"/>
            <a:ext cx="4178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PENTAGON VIRIGINA MARY JOSPHE, GOD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36634" y="1655802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668956" y="2933700"/>
            <a:ext cx="53151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ENTERTAIN YOU</a:t>
            </a:r>
            <a:endParaRPr lang="en-US" sz="6000" b="1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98800" y="3441531"/>
            <a:ext cx="7073900" cy="165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89600" y="2717800"/>
            <a:ext cx="162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DEERE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55084" y="3717850"/>
            <a:ext cx="2242815" cy="19964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757" y="3710212"/>
            <a:ext cx="1184907" cy="180340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514765" y="3949363"/>
            <a:ext cx="3029035" cy="1333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622575" y="2425616"/>
            <a:ext cx="1162567" cy="6859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946400" y="5752764"/>
            <a:ext cx="5980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Aution.com</a:t>
            </a:r>
            <a:r>
              <a:rPr lang="en-US" dirty="0" smtClean="0"/>
              <a:t> VIRNGINA</a:t>
            </a:r>
          </a:p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(kito,17)</a:t>
            </a:r>
          </a:p>
          <a:p>
            <a:r>
              <a:rPr lang="en-US" strike="sngStrike" dirty="0" err="1" smtClean="0"/>
              <a:t>nonPicKoffeey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blac</a:t>
            </a:r>
            <a:r>
              <a:rPr lang="en-US" strike="sngStrike" dirty="0" smtClean="0"/>
              <a:t> white </a:t>
            </a:r>
            <a:r>
              <a:rPr lang="en-US" strike="sngStrike" dirty="0" err="1" smtClean="0"/>
              <a:t>dauggherh</a:t>
            </a:r>
            <a:r>
              <a:rPr lang="en-US" strike="sngStrike" dirty="0" smtClean="0"/>
              <a:t> sex, w </a:t>
            </a:r>
            <a:r>
              <a:rPr lang="en-US" strike="sngStrike" dirty="0" err="1" smtClean="0"/>
              <a:t>fathe</a:t>
            </a:r>
            <a:r>
              <a:rPr lang="en-US" strike="sngStrike" dirty="0" smtClean="0"/>
              <a:t> revaluation)</a:t>
            </a:r>
          </a:p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MAINSTREET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thoma</a:t>
            </a:r>
            <a:r>
              <a:rPr lang="en-US" strike="sngStrike" dirty="0" smtClean="0"/>
              <a:t> densie17 </a:t>
            </a:r>
            <a:r>
              <a:rPr lang="en-US" dirty="0" smtClean="0"/>
              <a:t>IPX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kito</a:t>
            </a:r>
            <a:r>
              <a:rPr lang="en-US" strike="sngStrike" dirty="0" smtClean="0"/>
              <a:t>))</a:t>
            </a:r>
            <a:endParaRPr lang="en-US" strike="sngStrike" dirty="0"/>
          </a:p>
        </p:txBody>
      </p:sp>
      <p:sp>
        <p:nvSpPr>
          <p:cNvPr id="28" name="Oval 27"/>
          <p:cNvSpPr/>
          <p:nvPr/>
        </p:nvSpPr>
        <p:spPr>
          <a:xfrm>
            <a:off x="1092200" y="2413000"/>
            <a:ext cx="2400300" cy="20193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Co2.</a:t>
            </a:r>
            <a:r>
              <a:rPr lang="en-US" dirty="0" smtClean="0">
                <a:solidFill>
                  <a:schemeClr val="tx1"/>
                </a:solidFill>
              </a:rPr>
              <a:t>CPVA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614857" y="3822364"/>
            <a:ext cx="1513678" cy="219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4" idx="1"/>
          </p:cNvCxnSpPr>
          <p:nvPr/>
        </p:nvCxnSpPr>
        <p:spPr>
          <a:xfrm flipV="1">
            <a:off x="2823889" y="3441532"/>
            <a:ext cx="845067" cy="291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67724" y="2807037"/>
            <a:ext cx="25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MATTHAIS(</a:t>
            </a:r>
            <a:r>
              <a:rPr lang="en-US" strike="sngStrike" dirty="0" err="1" smtClean="0"/>
              <a:t>trna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mathew</a:t>
            </a:r>
            <a:r>
              <a:rPr lang="en-US" strike="sngStrike" dirty="0" smtClean="0"/>
              <a:t>):</a:t>
            </a:r>
            <a:endParaRPr lang="en-US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3668956" y="3286724"/>
            <a:ext cx="5563944" cy="1948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823635" y="5328947"/>
            <a:ext cx="220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</a:t>
            </a:r>
            <a:r>
              <a:rPr lang="en-US" strike="sngStrike" dirty="0" smtClean="0"/>
              <a:t>PERVERT as nun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77437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36634" y="1307068"/>
            <a:ext cx="4290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PENTAGON VIRIGINA MARY </a:t>
            </a:r>
            <a:r>
              <a:rPr lang="en-US" b="1" dirty="0" smtClean="0"/>
              <a:t>JOSEPHE</a:t>
            </a:r>
            <a:r>
              <a:rPr lang="en-US" b="1" dirty="0"/>
              <a:t>, GOD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36634" y="1655802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5486400" y="344170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Romlet</a:t>
            </a:r>
            <a:r>
              <a:rPr lang="en-US" strike="sngStrike" dirty="0" err="1"/>
              <a:t>.</a:t>
            </a:r>
            <a:r>
              <a:rPr lang="en-US" dirty="0" err="1" smtClean="0"/>
              <a:t>CPVA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305" y="3391932"/>
            <a:ext cx="1143000" cy="4191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4260934" y="3124200"/>
            <a:ext cx="1045944" cy="1006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51" y="2694369"/>
            <a:ext cx="563697" cy="563697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4362534" y="2474784"/>
            <a:ext cx="1045944" cy="1006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187714" y="3043198"/>
            <a:ext cx="208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smtClean="0"/>
              <a:t>cisco </a:t>
            </a:r>
            <a:r>
              <a:rPr lang="en-US" strike="sngStrike" dirty="0" err="1" smtClean="0"/>
              <a:t>motnring</a:t>
            </a:r>
            <a:endParaRPr lang="en-US" strike="sngStrike" dirty="0"/>
          </a:p>
        </p:txBody>
      </p:sp>
      <p:sp>
        <p:nvSpPr>
          <p:cNvPr id="40" name="Oval 39"/>
          <p:cNvSpPr/>
          <p:nvPr/>
        </p:nvSpPr>
        <p:spPr>
          <a:xfrm>
            <a:off x="6740624" y="2474784"/>
            <a:ext cx="739676" cy="5014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825528" y="2560682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TAHOE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4182240" y="2412227"/>
            <a:ext cx="4165776" cy="153747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4168381" y="4081849"/>
            <a:ext cx="6299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POLZIE HOELZEAR(</a:t>
            </a:r>
            <a:r>
              <a:rPr lang="en-US" dirty="0" err="1" smtClean="0"/>
              <a:t>HOME:LUX:COINTOWN:INTERSTOWN:hathole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</a:t>
            </a:r>
            <a:r>
              <a:rPr lang="en-US" strike="sngStrike" dirty="0" err="1" smtClean="0"/>
              <a:t>VIsa.GE.Cisco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mongroing</a:t>
            </a:r>
            <a:r>
              <a:rPr lang="en-US" strike="sngStrike" dirty="0" smtClean="0"/>
              <a:t>, fortoin2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6540500" y="4560595"/>
            <a:ext cx="254611" cy="18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212937" y="2412226"/>
            <a:ext cx="4165776" cy="396119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5905500" y="3689529"/>
            <a:ext cx="635000" cy="87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187714" y="4826585"/>
            <a:ext cx="970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Jeff,mba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4281305" y="5173095"/>
            <a:ext cx="38184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HOCMEP:PROF.marx.lstin</a:t>
            </a:r>
            <a:r>
              <a:rPr lang="en-US" dirty="0" smtClean="0"/>
              <a:t>(</a:t>
            </a:r>
            <a:r>
              <a:rPr lang="en-US" sz="800" strike="sngStrike" dirty="0" smtClean="0"/>
              <a:t> to expose data</a:t>
            </a:r>
          </a:p>
          <a:p>
            <a:r>
              <a:rPr lang="en-US" sz="800" strike="sngStrike" dirty="0" err="1" smtClean="0"/>
              <a:t>Youslef</a:t>
            </a:r>
            <a:r>
              <a:rPr lang="en-US" sz="800" strike="sngStrike" dirty="0" smtClean="0"/>
              <a:t>, self </a:t>
            </a:r>
            <a:r>
              <a:rPr lang="en-US" sz="800" strike="sngStrike" dirty="0" err="1" smtClean="0"/>
              <a:t>explaination</a:t>
            </a:r>
            <a:r>
              <a:rPr lang="en-US" sz="800" strike="sngStrike" dirty="0" smtClean="0"/>
              <a:t>, GE</a:t>
            </a:r>
            <a:r>
              <a:rPr lang="en-US" dirty="0" smtClean="0"/>
              <a:t>) </a:t>
            </a:r>
          </a:p>
          <a:p>
            <a:r>
              <a:rPr lang="en-US" dirty="0" err="1" smtClean="0"/>
              <a:t>POLIZEI:HOLZER.noNPcioNikosueLgoial</a:t>
            </a:r>
            <a:endParaRPr lang="en-US" dirty="0" smtClean="0"/>
          </a:p>
          <a:p>
            <a:r>
              <a:rPr lang="en-US" strike="sngStrike" dirty="0" err="1" smtClean="0"/>
              <a:t>alg</a:t>
            </a:r>
            <a:endParaRPr lang="en-US" strike="sngStrike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878" y="2769265"/>
            <a:ext cx="901700" cy="43856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5241264" y="2474784"/>
            <a:ext cx="1045944" cy="10065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362534" y="213360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VIRINGIA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2207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923731" y="3294858"/>
            <a:ext cx="1358900" cy="233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308" y="4066094"/>
            <a:ext cx="235683" cy="13198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6184969" y="3874097"/>
            <a:ext cx="550423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414533" y="5067202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seitz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172" y="4604247"/>
            <a:ext cx="220991" cy="16553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6210401" y="4524794"/>
            <a:ext cx="503732" cy="397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817623" y="3279591"/>
            <a:ext cx="1358900" cy="233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65577" y="6045200"/>
            <a:ext cx="11544300" cy="812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6677" y="6337739"/>
            <a:ext cx="11722100" cy="101053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7377" y="5587453"/>
            <a:ext cx="251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BULLET Way (</a:t>
            </a:r>
            <a:r>
              <a:rPr lang="en-US" dirty="0" err="1" smtClean="0"/>
              <a:t>kugelweg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0359763" y="3330542"/>
            <a:ext cx="1358900" cy="2331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497943" y="5708652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SHOOTER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10993656" y="4881419"/>
            <a:ext cx="464140" cy="9040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910" y="4080033"/>
            <a:ext cx="400050" cy="22402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8393546" y="2749933"/>
            <a:ext cx="0" cy="302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663463" y="3859807"/>
            <a:ext cx="550423" cy="7112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09183" y="2629050"/>
            <a:ext cx="35519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NAME CHANE(GARY JOB, </a:t>
            </a:r>
            <a:r>
              <a:rPr lang="en-US" strike="sngStrike" dirty="0" smtClean="0"/>
              <a:t>free pizza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9114277" y="3027712"/>
            <a:ext cx="556307" cy="891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512381" y="2659574"/>
            <a:ext cx="874504" cy="298976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C++</a:t>
            </a:r>
            <a:endParaRPr lang="en-US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249654" y="2705240"/>
            <a:ext cx="1298998" cy="368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249654" y="1893040"/>
            <a:ext cx="33983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Alg</a:t>
            </a:r>
            <a:r>
              <a:rPr lang="en-US" dirty="0" smtClean="0"/>
              <a:t> FBI:WMD:HOMICE:CHANLOR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Dr. Atomic </a:t>
            </a:r>
            <a:r>
              <a:rPr lang="en-US" strike="sngStrike" dirty="0" err="1" smtClean="0"/>
              <a:t>Phyics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Apects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9015960" y="2451840"/>
            <a:ext cx="690894" cy="323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8374968" y="1878717"/>
            <a:ext cx="745192" cy="57665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8264052" y="1752208"/>
            <a:ext cx="949331" cy="837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86277" y="2589218"/>
            <a:ext cx="26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CODE(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netflix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180077" y="2749933"/>
            <a:ext cx="1397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97377" y="3027712"/>
            <a:ext cx="546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INT.CPVA(</a:t>
            </a:r>
            <a:r>
              <a:rPr lang="en-US" strike="sngStrike" dirty="0" err="1" smtClean="0"/>
              <a:t>phil</a:t>
            </a:r>
            <a:r>
              <a:rPr lang="en-US" dirty="0" smtClean="0"/>
              <a:t>(AVAILALBITY).NAVY(</a:t>
            </a:r>
            <a:r>
              <a:rPr lang="en-US" sz="800" strike="sngStrike" dirty="0" smtClean="0"/>
              <a:t>Christ works also at </a:t>
            </a:r>
            <a:r>
              <a:rPr lang="en-US" sz="800" strike="sngStrike" dirty="0" err="1" smtClean="0"/>
              <a:t>netlfis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sabyt</a:t>
            </a:r>
            <a:r>
              <a:rPr lang="en-US" sz="800" strike="sngStrike" dirty="0" smtClean="0"/>
              <a:t> and Philip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 rot="5400000">
            <a:off x="7743662" y="4074554"/>
            <a:ext cx="13163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Angela: </a:t>
            </a:r>
            <a:r>
              <a:rPr lang="en-US" sz="800" strike="sngStrike" dirty="0" err="1" smtClean="0"/>
              <a:t>Massen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draht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zuan</a:t>
            </a:r>
            <a:endParaRPr lang="en-US" sz="800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8401855" y="1207837"/>
            <a:ext cx="506383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-88900" y="1563629"/>
            <a:ext cx="12280900" cy="329411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88900" y="1718002"/>
            <a:ext cx="11920977" cy="46934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9164201" y="1232023"/>
            <a:ext cx="506383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9952671" y="1193513"/>
            <a:ext cx="506383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429500" y="1563629"/>
            <a:ext cx="509174" cy="32941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7429500" y="1345913"/>
            <a:ext cx="648460" cy="8211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075806" y="136042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TORT(</a:t>
            </a:r>
            <a:r>
              <a:rPr lang="en-US" sz="800" strike="sngStrike" dirty="0" err="1" smtClean="0"/>
              <a:t>werder,neonazi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895520" y="1900113"/>
            <a:ext cx="1106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IPX(1995)</a:t>
            </a:r>
          </a:p>
          <a:p>
            <a:r>
              <a:rPr lang="en-US" sz="1000" strike="sngStrike" dirty="0" smtClean="0"/>
              <a:t>Soviet union train</a:t>
            </a:r>
            <a:endParaRPr lang="en-US" sz="10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5982115" y="2106237"/>
            <a:ext cx="20168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Don’t speak </a:t>
            </a:r>
            <a:r>
              <a:rPr lang="en-US" strike="sngStrike" dirty="0" err="1" smtClean="0"/>
              <a:t>enlgihs</a:t>
            </a:r>
            <a:endParaRPr lang="en-US" strike="sngStrike" dirty="0" smtClean="0"/>
          </a:p>
          <a:p>
            <a:r>
              <a:rPr lang="en-US" sz="800" strike="sngStrike" dirty="0" smtClean="0"/>
              <a:t>Mothers </a:t>
            </a:r>
            <a:r>
              <a:rPr lang="en-US" sz="800" strike="sngStrike" dirty="0" err="1" smtClean="0"/>
              <a:t>freath</a:t>
            </a:r>
            <a:r>
              <a:rPr lang="en-US" sz="800" strike="sngStrike" dirty="0" smtClean="0"/>
              <a:t> of </a:t>
            </a:r>
            <a:r>
              <a:rPr lang="en-US" sz="800" strike="sngStrike" dirty="0" err="1" smtClean="0"/>
              <a:t>neonazi</a:t>
            </a:r>
            <a:r>
              <a:rPr lang="en-US" sz="800" strike="sngStrike" dirty="0" smtClean="0"/>
              <a:t> on </a:t>
            </a:r>
            <a:r>
              <a:rPr lang="en-US" sz="800" strike="sngStrike" dirty="0" err="1" smtClean="0"/>
              <a:t>trani</a:t>
            </a:r>
            <a:endParaRPr lang="en-US" sz="800" strike="sngStrike" dirty="0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7105605" y="2066309"/>
            <a:ext cx="698031" cy="43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004142" y="2427471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41.MATHER(PAUL):CHECKING CHAILE(</a:t>
            </a:r>
            <a:r>
              <a:rPr lang="en-US" sz="900" strike="sngStrike" dirty="0" err="1" smtClean="0"/>
              <a:t>putin</a:t>
            </a:r>
            <a:r>
              <a:rPr lang="en-US" sz="900" strike="sngStrike" dirty="0" smtClean="0"/>
              <a:t> ,</a:t>
            </a:r>
            <a:r>
              <a:rPr lang="en-US" sz="900" strike="sngStrike" dirty="0" err="1" smtClean="0"/>
              <a:t>graphiti</a:t>
            </a:r>
            <a:r>
              <a:rPr lang="en-US" sz="900" strike="sngStrike" dirty="0" smtClean="0"/>
              <a:t>)</a:t>
            </a:r>
            <a:r>
              <a:rPr lang="en-US" sz="900" dirty="0" smtClean="0"/>
              <a:t>)</a:t>
            </a:r>
          </a:p>
          <a:p>
            <a:r>
              <a:rPr lang="en-US" sz="900" strike="sngStrike" dirty="0" err="1" smtClean="0"/>
              <a:t>Graphi</a:t>
            </a:r>
            <a:r>
              <a:rPr lang="en-US" sz="900" strike="sngStrike" dirty="0" smtClean="0"/>
              <a:t> on train view</a:t>
            </a:r>
            <a:endParaRPr lang="en-US" sz="900" strike="sngStrike" dirty="0"/>
          </a:p>
        </p:txBody>
      </p:sp>
      <p:sp>
        <p:nvSpPr>
          <p:cNvPr id="75" name="Rectangle 74"/>
          <p:cNvSpPr/>
          <p:nvPr/>
        </p:nvSpPr>
        <p:spPr>
          <a:xfrm>
            <a:off x="6735392" y="1143000"/>
            <a:ext cx="5456608" cy="2029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pycatrist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ipx</a:t>
            </a:r>
            <a:r>
              <a:rPr lang="en-US" strike="sngStrike" dirty="0" smtClean="0"/>
              <a:t> wood </a:t>
            </a:r>
            <a:r>
              <a:rPr lang="en-US" strike="sngStrike" dirty="0" err="1" smtClean="0"/>
              <a:t>monestary</a:t>
            </a:r>
            <a:r>
              <a:rPr lang="en-US" strike="sngStrike" dirty="0" smtClean="0"/>
              <a:t> way</a:t>
            </a:r>
            <a:endParaRPr lang="en-US" strike="sngStrike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 flipV="1">
            <a:off x="7603181" y="1260010"/>
            <a:ext cx="1561020" cy="2344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9154354" y="3294858"/>
            <a:ext cx="281089" cy="14574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8813073" y="4562919"/>
            <a:ext cx="281089" cy="14574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8655046" y="4391397"/>
            <a:ext cx="536142" cy="5989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8952575" y="2918693"/>
            <a:ext cx="536142" cy="5989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78" idx="0"/>
          </p:cNvCxnSpPr>
          <p:nvPr/>
        </p:nvCxnSpPr>
        <p:spPr>
          <a:xfrm flipH="1" flipV="1">
            <a:off x="7448716" y="1182407"/>
            <a:ext cx="1846183" cy="211245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H="1">
            <a:off x="8727930" y="3447259"/>
            <a:ext cx="719370" cy="10488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738717" y="321237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187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8549565" y="4660976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8914660" y="5316977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JFK.MOON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57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36634" y="1307068"/>
            <a:ext cx="4290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PENTAGON VIRIGINA MARY </a:t>
            </a:r>
            <a:r>
              <a:rPr lang="en-US" b="1" dirty="0" smtClean="0"/>
              <a:t>JOSEPHE</a:t>
            </a:r>
            <a:r>
              <a:rPr lang="en-US" b="1" dirty="0"/>
              <a:t>, GOD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36634" y="1655802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28157" y="2870671"/>
            <a:ext cx="190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AVAIBLITY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err="1" smtClean="0"/>
              <a:t>netflix</a:t>
            </a:r>
            <a:endParaRPr lang="en-US" strike="sngStrike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tozin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ghceho</a:t>
            </a:r>
            <a:r>
              <a:rPr lang="en-US" dirty="0" smtClean="0"/>
              <a:t>(depress)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128157" y="3559255"/>
            <a:ext cx="1092200" cy="149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950357" y="3886671"/>
            <a:ext cx="2260600" cy="184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63257" y="3289771"/>
            <a:ext cx="15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Gary,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6753757" y="2781771"/>
            <a:ext cx="59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C++.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426857" y="278177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235700" y="647700"/>
            <a:ext cx="1206500" cy="270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45400" y="1676400"/>
            <a:ext cx="4418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MAINSTEET.DISNEYLAND(</a:t>
            </a:r>
            <a:r>
              <a:rPr lang="en-US" dirty="0" err="1" smtClean="0"/>
              <a:t>britneey</a:t>
            </a:r>
            <a:r>
              <a:rPr lang="en-US" dirty="0" smtClean="0"/>
              <a:t> tong)</a:t>
            </a:r>
          </a:p>
          <a:p>
            <a:r>
              <a:rPr lang="en-US" dirty="0"/>
              <a:t> </a:t>
            </a:r>
            <a:r>
              <a:rPr lang="en-US" dirty="0" smtClean="0"/>
              <a:t> ITCAM for RTT</a:t>
            </a:r>
          </a:p>
          <a:p>
            <a:r>
              <a:rPr lang="en-US" dirty="0"/>
              <a:t> </a:t>
            </a:r>
            <a:r>
              <a:rPr lang="en-US" dirty="0" smtClean="0"/>
              <a:t> IBM TIVOLI </a:t>
            </a:r>
            <a:r>
              <a:rPr lang="en-US" dirty="0" err="1" smtClean="0"/>
              <a:t>Compostite</a:t>
            </a:r>
            <a:r>
              <a:rPr lang="en-US" dirty="0" smtClean="0"/>
              <a:t> </a:t>
            </a:r>
            <a:r>
              <a:rPr lang="en-US" dirty="0" err="1" smtClean="0"/>
              <a:t>Applcaiton</a:t>
            </a:r>
            <a:r>
              <a:rPr lang="en-US" dirty="0" smtClean="0"/>
              <a:t> Manager</a:t>
            </a:r>
          </a:p>
          <a:p>
            <a:r>
              <a:rPr lang="en-US" dirty="0"/>
              <a:t> </a:t>
            </a:r>
            <a:r>
              <a:rPr lang="en-US" dirty="0" smtClean="0"/>
              <a:t> for Response Time Tracking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9677400" y="1841500"/>
            <a:ext cx="16129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69" y="4422115"/>
            <a:ext cx="1307072" cy="142589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4950357" y="4686771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89969" y="4350811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416969" y="4602189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515507" y="4220136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35209" y="5248526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17708" y="3173168"/>
            <a:ext cx="2988374" cy="95184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7645400" y="785567"/>
            <a:ext cx="1155700" cy="76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144000" y="3068598"/>
            <a:ext cx="2962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red/black </a:t>
            </a:r>
            <a:r>
              <a:rPr lang="en-US" dirty="0" err="1" smtClean="0"/>
              <a:t>vggg.</a:t>
            </a:r>
            <a:r>
              <a:rPr lang="en-US" sz="800" strike="sngStrike" dirty="0" err="1" smtClean="0"/>
              <a:t>lstin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nzi</a:t>
            </a:r>
            <a:r>
              <a:rPr lang="en-US" sz="800" strike="sngStrike" dirty="0" smtClean="0"/>
              <a:t> chart </a:t>
            </a:r>
            <a:r>
              <a:rPr lang="en-US" sz="800" strike="sngStrike" dirty="0" err="1" smtClean="0"/>
              <a:t>tivol</a:t>
            </a:r>
            <a:r>
              <a:rPr lang="en-US" dirty="0" err="1" smtClean="0"/>
              <a:t>i</a:t>
            </a:r>
            <a:endParaRPr lang="en-US" dirty="0"/>
          </a:p>
          <a:p>
            <a:r>
              <a:rPr lang="en-US" dirty="0" smtClean="0"/>
              <a:t>INTERNT PAYMENT)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7645400" y="2025134"/>
            <a:ext cx="1778000" cy="133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627052" y="2337271"/>
            <a:ext cx="4260148" cy="169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627052" y="2719769"/>
            <a:ext cx="2856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26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36634" y="1307068"/>
            <a:ext cx="4290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PENTAGON VIRIGINA MARY </a:t>
            </a:r>
            <a:r>
              <a:rPr lang="en-US" b="1" dirty="0" smtClean="0"/>
              <a:t>JOSEPHE</a:t>
            </a:r>
            <a:r>
              <a:rPr lang="en-US" b="1" dirty="0"/>
              <a:t>, GOD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36634" y="1655802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128157" y="2870671"/>
            <a:ext cx="1903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AVAIBLITY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err="1" smtClean="0"/>
              <a:t>netflix</a:t>
            </a:r>
            <a:endParaRPr lang="en-US" strike="sngStrike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tozin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ghceho</a:t>
            </a:r>
            <a:r>
              <a:rPr lang="en-US" dirty="0" smtClean="0"/>
              <a:t>(depress)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128157" y="3559255"/>
            <a:ext cx="1092200" cy="149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950357" y="3886671"/>
            <a:ext cx="2260600" cy="184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63257" y="3289771"/>
            <a:ext cx="1531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Gary,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6753757" y="2781771"/>
            <a:ext cx="59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C++.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426857" y="278177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235700" y="647700"/>
            <a:ext cx="1206500" cy="2705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645400" y="1676400"/>
            <a:ext cx="44184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MAINSTEET.DISNEYLAND(</a:t>
            </a:r>
            <a:r>
              <a:rPr lang="en-US" dirty="0" err="1" smtClean="0"/>
              <a:t>britneey</a:t>
            </a:r>
            <a:r>
              <a:rPr lang="en-US" dirty="0" smtClean="0"/>
              <a:t> tong)</a:t>
            </a:r>
          </a:p>
          <a:p>
            <a:r>
              <a:rPr lang="en-US" dirty="0"/>
              <a:t> </a:t>
            </a:r>
            <a:r>
              <a:rPr lang="en-US" dirty="0" smtClean="0"/>
              <a:t> ITCAM for RTT</a:t>
            </a:r>
          </a:p>
          <a:p>
            <a:r>
              <a:rPr lang="en-US" dirty="0"/>
              <a:t> </a:t>
            </a:r>
            <a:r>
              <a:rPr lang="en-US" dirty="0" smtClean="0"/>
              <a:t> IBM TIVOLI </a:t>
            </a:r>
            <a:r>
              <a:rPr lang="en-US" dirty="0" err="1" smtClean="0"/>
              <a:t>Compostite</a:t>
            </a:r>
            <a:r>
              <a:rPr lang="en-US" dirty="0" smtClean="0"/>
              <a:t> </a:t>
            </a:r>
            <a:r>
              <a:rPr lang="en-US" dirty="0" err="1" smtClean="0"/>
              <a:t>Applcaiton</a:t>
            </a:r>
            <a:r>
              <a:rPr lang="en-US" dirty="0" smtClean="0"/>
              <a:t> Manager</a:t>
            </a:r>
          </a:p>
          <a:p>
            <a:r>
              <a:rPr lang="en-US" dirty="0"/>
              <a:t> </a:t>
            </a:r>
            <a:r>
              <a:rPr lang="en-US" dirty="0" smtClean="0"/>
              <a:t> for Response Time Tracking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9677400" y="1841500"/>
            <a:ext cx="16129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969" y="4422115"/>
            <a:ext cx="1307072" cy="142589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4950357" y="4686771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289969" y="4350811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416969" y="4602189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515507" y="4220136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35209" y="5248526"/>
            <a:ext cx="2476500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117708" y="3173168"/>
            <a:ext cx="2988374" cy="951848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7645400" y="785567"/>
            <a:ext cx="1155700" cy="766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645400" y="2025134"/>
            <a:ext cx="1778000" cy="133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7627052" y="2337271"/>
            <a:ext cx="4260148" cy="169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627052" y="2719769"/>
            <a:ext cx="2856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an 71"/>
          <p:cNvSpPr/>
          <p:nvPr/>
        </p:nvSpPr>
        <p:spPr>
          <a:xfrm rot="5400000">
            <a:off x="5171877" y="1477299"/>
            <a:ext cx="990600" cy="96333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3551296" y="2209800"/>
            <a:ext cx="5651500" cy="40005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424965" y="2883932"/>
            <a:ext cx="2543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TIVOLI Greg </a:t>
            </a:r>
            <a:r>
              <a:rPr lang="en-US" dirty="0" err="1" smtClean="0"/>
              <a:t>heavans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945770" y="2381205"/>
            <a:ext cx="3899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Grocyvstore</a:t>
            </a:r>
            <a:r>
              <a:rPr lang="en-US" dirty="0" smtClean="0"/>
              <a:t>(Kroger).</a:t>
            </a:r>
            <a:r>
              <a:rPr lang="en-US" dirty="0" err="1" smtClean="0"/>
              <a:t>client.money</a:t>
            </a:r>
            <a:r>
              <a:rPr lang="en-US" dirty="0" smtClean="0"/>
              <a:t>.(</a:t>
            </a:r>
            <a:r>
              <a:rPr lang="en-US" dirty="0" err="1" smtClean="0"/>
              <a:t>s&amp;h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3263900" y="2631582"/>
            <a:ext cx="152400" cy="36803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046546" y="2883932"/>
            <a:ext cx="136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tottsie,justin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5053" y="1270000"/>
            <a:ext cx="407964" cy="40796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015243" y="1222935"/>
            <a:ext cx="1184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HOMICDE:POLICE</a:t>
            </a:r>
          </a:p>
          <a:p>
            <a:r>
              <a:rPr lang="en-US" sz="800" dirty="0" smtClean="0"/>
              <a:t>(</a:t>
            </a:r>
            <a:r>
              <a:rPr lang="en-US" sz="800" strike="sngStrike" dirty="0" err="1" smtClean="0"/>
              <a:t>micehalee</a:t>
            </a:r>
            <a:r>
              <a:rPr lang="en-US" sz="800" strike="sngStrike" dirty="0" smtClean="0"/>
              <a:t> face, </a:t>
            </a:r>
            <a:r>
              <a:rPr lang="en-US" sz="800" strike="sngStrike" dirty="0" err="1" smtClean="0"/>
              <a:t>tonga</a:t>
            </a:r>
            <a:endParaRPr lang="en-US" sz="800" strike="sngStrike" dirty="0" smtClean="0"/>
          </a:p>
          <a:p>
            <a:r>
              <a:rPr lang="en-US" sz="800" strike="sngStrike" dirty="0" smtClean="0"/>
              <a:t>n, </a:t>
            </a:r>
            <a:r>
              <a:rPr lang="en-US" sz="800" strike="sngStrike" dirty="0" err="1" smtClean="0"/>
              <a:t>kodi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billard</a:t>
            </a:r>
            <a:r>
              <a:rPr lang="en-US" sz="800" strike="sngStrike" dirty="0" smtClean="0"/>
              <a:t> vest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smtClean="0"/>
              <a:t>So ty </a:t>
            </a:r>
            <a:r>
              <a:rPr lang="en-US" sz="800" strike="sngStrike" dirty="0" err="1" smtClean="0"/>
              <a:t>lim</a:t>
            </a:r>
            <a:endParaRPr lang="en-US" sz="800" strike="sngStrike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10483850" y="1307068"/>
            <a:ext cx="717550" cy="348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80" idx="2"/>
          </p:cNvCxnSpPr>
          <p:nvPr/>
        </p:nvCxnSpPr>
        <p:spPr>
          <a:xfrm flipH="1">
            <a:off x="3727950" y="1677964"/>
            <a:ext cx="7151085" cy="46024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0160291" y="5069295"/>
            <a:ext cx="175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Other: 1 soul (marx0</a:t>
            </a:r>
            <a:r>
              <a:rPr lang="en-US" sz="800" dirty="0" smtClean="0"/>
              <a:t>:nonPiceID.</a:t>
            </a:r>
            <a:r>
              <a:rPr lang="en-US" sz="800" strike="sngStrike" dirty="0" smtClean="0"/>
              <a:t>male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VP GERMANY </a:t>
            </a:r>
            <a:r>
              <a:rPr lang="en-US" sz="800" strike="sngStrike" dirty="0" err="1" smtClean="0"/>
              <a:t>gothe</a:t>
            </a:r>
            <a:r>
              <a:rPr lang="en-US" sz="800" strike="sngStrike" dirty="0" smtClean="0"/>
              <a:t> 2 souls</a:t>
            </a:r>
          </a:p>
          <a:p>
            <a:r>
              <a:rPr lang="en-US" sz="800" dirty="0" smtClean="0"/>
              <a:t>nonPicoeTRXLgoial2021-202</a:t>
            </a:r>
            <a:r>
              <a:rPr lang="en-US" sz="800" strike="sngStrike" dirty="0" smtClean="0"/>
              <a:t>3 male</a:t>
            </a:r>
            <a:endParaRPr lang="en-US" sz="800" strike="sngStrike" dirty="0"/>
          </a:p>
        </p:txBody>
      </p:sp>
      <p:cxnSp>
        <p:nvCxnSpPr>
          <p:cNvPr id="88" name="Straight Connector 87"/>
          <p:cNvCxnSpPr>
            <a:endCxn id="76" idx="3"/>
          </p:cNvCxnSpPr>
          <p:nvPr/>
        </p:nvCxnSpPr>
        <p:spPr>
          <a:xfrm>
            <a:off x="2946400" y="2506843"/>
            <a:ext cx="1899027" cy="59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>
            <a:stCxn id="76" idx="1"/>
          </p:cNvCxnSpPr>
          <p:nvPr/>
        </p:nvCxnSpPr>
        <p:spPr>
          <a:xfrm>
            <a:off x="945770" y="2565871"/>
            <a:ext cx="2057077" cy="2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643" y="3253263"/>
            <a:ext cx="430041" cy="430041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93" y="3235103"/>
            <a:ext cx="2028653" cy="860576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8739177" y="3144440"/>
            <a:ext cx="16818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Arthu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ibm</a:t>
            </a:r>
            <a:endParaRPr lang="en-US" sz="800" strike="sngStrike" dirty="0" smtClean="0"/>
          </a:p>
          <a:p>
            <a:r>
              <a:rPr lang="en-US" sz="800" strike="sngStrike" dirty="0" smtClean="0"/>
              <a:t>Chinamen</a:t>
            </a:r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sieltn.vggg</a:t>
            </a:r>
            <a:endParaRPr lang="en-US" sz="800" strike="sngStrike" dirty="0" smtClean="0"/>
          </a:p>
          <a:p>
            <a:r>
              <a:rPr lang="en-US" sz="800" strike="sngStrike" dirty="0" smtClean="0"/>
              <a:t>Other: LABOR CODE(</a:t>
            </a:r>
            <a:r>
              <a:rPr lang="en-US" sz="800" strike="sngStrike" dirty="0" err="1" smtClean="0"/>
              <a:t>cyanea,w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sam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HCOME:LUX</a:t>
            </a:r>
            <a:r>
              <a:rPr lang="en-US" sz="800" strike="sngStrike" dirty="0" smtClean="0"/>
              <a:t>(LV).</a:t>
            </a:r>
            <a:r>
              <a:rPr lang="en-US" sz="800" strike="sngStrike" dirty="0" err="1" smtClean="0"/>
              <a:t>ibm</a:t>
            </a:r>
            <a:endParaRPr lang="en-US" sz="800" strike="sngStrike" dirty="0"/>
          </a:p>
        </p:txBody>
      </p:sp>
      <p:cxnSp>
        <p:nvCxnSpPr>
          <p:cNvPr id="95" name="Straight Connector 94"/>
          <p:cNvCxnSpPr>
            <a:stCxn id="75" idx="3"/>
            <a:endCxn id="75" idx="1"/>
          </p:cNvCxnSpPr>
          <p:nvPr/>
        </p:nvCxnSpPr>
        <p:spPr>
          <a:xfrm flipH="1">
            <a:off x="8424965" y="3068598"/>
            <a:ext cx="25438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9202796" y="4350811"/>
            <a:ext cx="3199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 ARM </a:t>
            </a:r>
            <a:r>
              <a:rPr lang="en-US" strike="sngStrike" dirty="0" err="1" smtClean="0"/>
              <a:t>Applicatoin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Respons</a:t>
            </a:r>
            <a:r>
              <a:rPr lang="en-US" strike="sngStrike" dirty="0" smtClean="0"/>
              <a:t> 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Mesruemtn</a:t>
            </a:r>
            <a:r>
              <a:rPr lang="en-US" strike="sngStrike" dirty="0" smtClean="0"/>
              <a:t> – Tracking</a:t>
            </a:r>
          </a:p>
          <a:p>
            <a:r>
              <a:rPr lang="en-US" dirty="0" smtClean="0"/>
              <a:t>CHIP – ARM</a:t>
            </a:r>
          </a:p>
          <a:p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8020469" y="4692560"/>
            <a:ext cx="1872862" cy="56935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DUBLIN.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billard</a:t>
            </a:r>
            <a:r>
              <a:rPr lang="en-US" strike="sngStrike" dirty="0" smtClean="0"/>
              <a:t>)</a:t>
            </a:r>
            <a:r>
              <a:rPr lang="en-US" dirty="0" smtClean="0"/>
              <a:t>EXIT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16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/>
          <p:nvPr/>
        </p:nvCxnSpPr>
        <p:spPr>
          <a:xfrm flipV="1">
            <a:off x="6485485" y="2097564"/>
            <a:ext cx="912265" cy="465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36634" y="1307068"/>
            <a:ext cx="4290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PENTAGON VIRIGINA MARY </a:t>
            </a:r>
            <a:r>
              <a:rPr lang="en-US" b="1" dirty="0" smtClean="0"/>
              <a:t>JOSEPHE</a:t>
            </a:r>
            <a:r>
              <a:rPr lang="en-US" b="1" dirty="0"/>
              <a:t>, GOD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336634" y="1655802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533900" y="370840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Chinamen</a:t>
            </a:r>
            <a:endParaRPr lang="en-US" b="1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89803" y="2563336"/>
            <a:ext cx="3384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CIVIL CODE</a:t>
            </a:r>
            <a:endParaRPr lang="en-US" sz="5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626976" y="2669401"/>
            <a:ext cx="3374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   (</a:t>
            </a:r>
            <a:r>
              <a:rPr lang="en-US" strike="sngStrike" dirty="0" err="1" smtClean="0"/>
              <a:t>phiip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tonsak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   -&gt; </a:t>
            </a:r>
            <a:r>
              <a:rPr lang="en-US" strike="sngStrike" dirty="0" err="1" smtClean="0"/>
              <a:t>Ande</a:t>
            </a:r>
            <a:r>
              <a:rPr lang="en-US" strike="sngStrike" dirty="0" smtClean="0"/>
              <a:t> Braham ( easy e button)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-&gt; Phil backup looking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6314297" y="4077732"/>
            <a:ext cx="141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Steven Wong</a:t>
            </a:r>
            <a:endParaRPr lang="en-US" strike="sngStrike" dirty="0"/>
          </a:p>
        </p:txBody>
      </p:sp>
      <p:cxnSp>
        <p:nvCxnSpPr>
          <p:cNvPr id="11" name="Straight Arrow Connector 10"/>
          <p:cNvCxnSpPr>
            <a:endCxn id="4" idx="1"/>
          </p:cNvCxnSpPr>
          <p:nvPr/>
        </p:nvCxnSpPr>
        <p:spPr>
          <a:xfrm>
            <a:off x="4533900" y="3131066"/>
            <a:ext cx="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</p:cNvCxnSpPr>
          <p:nvPr/>
        </p:nvCxnSpPr>
        <p:spPr>
          <a:xfrm>
            <a:off x="5683574" y="3893066"/>
            <a:ext cx="729926" cy="55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001618" y="3708400"/>
            <a:ext cx="768094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VIRIGIIA 1) Steve Jobs is Wrong</a:t>
            </a:r>
          </a:p>
          <a:p>
            <a:r>
              <a:rPr lang="en-US" dirty="0" smtClean="0"/>
              <a:t>2) Wong, </a:t>
            </a:r>
            <a:r>
              <a:rPr lang="en-US" dirty="0" err="1" smtClean="0"/>
              <a:t>IPX.intenal</a:t>
            </a:r>
            <a:r>
              <a:rPr lang="en-US" dirty="0" smtClean="0"/>
              <a:t> Steven Kim (</a:t>
            </a:r>
            <a:r>
              <a:rPr lang="en-US" dirty="0" err="1" smtClean="0"/>
              <a:t>nonPcioeCfg</a:t>
            </a:r>
            <a:r>
              <a:rPr lang="en-US" dirty="0" smtClean="0"/>
              <a:t>(network error “-e”)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a </a:t>
            </a:r>
            <a:r>
              <a:rPr lang="en-US" strike="sngStrike" dirty="0" err="1" smtClean="0"/>
              <a:t>netrokgin</a:t>
            </a:r>
            <a:r>
              <a:rPr lang="en-US" strike="sngStrike" dirty="0" smtClean="0"/>
              <a:t> session where he show what </a:t>
            </a:r>
            <a:r>
              <a:rPr lang="en-US" strike="sngStrike" dirty="0" err="1" smtClean="0"/>
              <a:t>netstat</a:t>
            </a:r>
            <a:r>
              <a:rPr lang="en-US" strike="sngStrike" dirty="0" smtClean="0"/>
              <a:t> –e means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as manager 20 with glasses form South Korean although </a:t>
            </a:r>
            <a:r>
              <a:rPr lang="en-US" dirty="0" smtClean="0"/>
              <a:t>CPVA </a:t>
            </a:r>
            <a:r>
              <a:rPr lang="en-US" strike="sngStrike" dirty="0" smtClean="0"/>
              <a:t>touch.*</a:t>
            </a:r>
          </a:p>
          <a:p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953500" y="3893066"/>
            <a:ext cx="2501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0200" y="5524500"/>
            <a:ext cx="483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Image WWII </a:t>
            </a:r>
            <a:r>
              <a:rPr lang="en-US" dirty="0" err="1" smtClean="0"/>
              <a:t>Koraen</a:t>
            </a:r>
            <a:r>
              <a:rPr lang="en-US" dirty="0" smtClean="0"/>
              <a:t> War Image:  </a:t>
            </a:r>
            <a:r>
              <a:rPr lang="en-US" dirty="0" err="1" smtClean="0"/>
              <a:t>Japnae</a:t>
            </a:r>
            <a:r>
              <a:rPr lang="en-US" dirty="0" smtClean="0"/>
              <a:t> Army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85" y="5943605"/>
            <a:ext cx="1516133" cy="92126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537200" y="6261100"/>
            <a:ext cx="3416300" cy="38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689600" y="6413500"/>
            <a:ext cx="3416300" cy="38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83574" y="5155168"/>
            <a:ext cx="128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seconds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4626976" y="1553507"/>
            <a:ext cx="61124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AVAIBLEIY</a:t>
            </a:r>
          </a:p>
          <a:p>
            <a:r>
              <a:rPr lang="en-US" b="1" dirty="0" smtClean="0"/>
              <a:t>PEGON BASE PUAL IT ENGINEERING WILLIAM LOVELACE(BILL) </a:t>
            </a:r>
          </a:p>
          <a:p>
            <a:r>
              <a:rPr lang="en-US" b="1" dirty="0" smtClean="0"/>
              <a:t>BACKUP BILL SR, BILL JR</a:t>
            </a:r>
          </a:p>
          <a:p>
            <a:r>
              <a:rPr lang="en-US" dirty="0" smtClean="0"/>
              <a:t>HOMCE:BILL(</a:t>
            </a:r>
            <a:r>
              <a:rPr lang="en-US" strike="sngStrike" dirty="0" smtClean="0"/>
              <a:t> bill gates, </a:t>
            </a:r>
            <a:r>
              <a:rPr lang="en-US" strike="sngStrike" dirty="0" err="1" smtClean="0"/>
              <a:t>sabry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tozin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8661400" y="1286807"/>
            <a:ext cx="2649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1Slide late BUSINESS LAW</a:t>
            </a:r>
          </a:p>
          <a:p>
            <a:r>
              <a:rPr lang="en-US" b="1" dirty="0" smtClean="0"/>
              <a:t>Theft</a:t>
            </a:r>
            <a:endParaRPr lang="en-US" b="1" dirty="0"/>
          </a:p>
        </p:txBody>
      </p:sp>
      <p:sp>
        <p:nvSpPr>
          <p:cNvPr id="30" name="TextBox 29"/>
          <p:cNvSpPr txBox="1"/>
          <p:nvPr/>
        </p:nvSpPr>
        <p:spPr>
          <a:xfrm rot="19968943">
            <a:off x="6916815" y="2182776"/>
            <a:ext cx="9140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Take my business</a:t>
            </a:r>
            <a:endParaRPr lang="en-US" sz="800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7829580" y="1423769"/>
            <a:ext cx="785982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7678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2137896"/>
            <a:ext cx="3495675" cy="43815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58100" y="1866900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 cook </a:t>
            </a:r>
            <a:r>
              <a:rPr lang="en-US" strike="sngStrike" dirty="0" err="1" smtClean="0"/>
              <a:t>starbusc</a:t>
            </a:r>
            <a:r>
              <a:rPr lang="en-US" strike="sngStrike" dirty="0" smtClean="0"/>
              <a:t> resize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corp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7874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335829" y="3261162"/>
            <a:ext cx="464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https://georgewbush-whitehouse.archives.gov/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851400" y="2891830"/>
            <a:ext cx="143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 </a:t>
            </a:r>
            <a:r>
              <a:rPr lang="en-US" dirty="0" smtClean="0"/>
              <a:t>Job C++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51400" y="2659102"/>
            <a:ext cx="306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FIRST WHITEHOUSE INTERNET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358618" y="4328646"/>
            <a:ext cx="147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presient</a:t>
            </a:r>
            <a:r>
              <a:rPr lang="en-US" dirty="0"/>
              <a:t> 1990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099" y="3997425"/>
            <a:ext cx="762000" cy="762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095999" y="4759425"/>
            <a:ext cx="4644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https://georgewbush-whitehouse.archives.gov/</a:t>
            </a:r>
          </a:p>
        </p:txBody>
      </p:sp>
      <p:cxnSp>
        <p:nvCxnSpPr>
          <p:cNvPr id="32" name="Straight Arrow Connector 31"/>
          <p:cNvCxnSpPr>
            <a:endCxn id="27" idx="2"/>
          </p:cNvCxnSpPr>
          <p:nvPr/>
        </p:nvCxnSpPr>
        <p:spPr>
          <a:xfrm flipH="1" flipV="1">
            <a:off x="6385795" y="3028434"/>
            <a:ext cx="3164605" cy="1484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37" y="5261243"/>
            <a:ext cx="1401062" cy="125815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023100" y="53721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44540" y="507296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mtClean="0"/>
              <a:t>https://www.whitehousehistory.org/the-internet-at-the-white-house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610099" y="60019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52525"/>
                </a:solidFill>
                <a:latin typeface="CalendasPlus"/>
              </a:rPr>
              <a:t>President George H.W. Bush became the first president to use this new technology.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799" y="5393548"/>
            <a:ext cx="762000" cy="7620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589743" y="15437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CalendasPlus"/>
              </a:rPr>
              <a:t>first web site was developed during the William J. Clinton administration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437" y="1482499"/>
            <a:ext cx="969264" cy="96926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909253" y="2474436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CalendasPlus"/>
              </a:rPr>
              <a:t>1992.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312400" y="3076496"/>
            <a:ext cx="30126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 </a:t>
            </a:r>
            <a:r>
              <a:rPr lang="en-US" dirty="0" err="1" smtClean="0"/>
              <a:t>nonPoiceInte</a:t>
            </a:r>
            <a:r>
              <a:rPr lang="en-US" dirty="0" smtClean="0"/>
              <a:t>(</a:t>
            </a:r>
            <a:r>
              <a:rPr lang="en-US" strike="sngStrike" dirty="0" err="1" smtClean="0"/>
              <a:t>lemwinki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2min HOCME:BILL</a:t>
            </a:r>
          </a:p>
          <a:p>
            <a:r>
              <a:rPr lang="en-US" strike="sngStrike" dirty="0" smtClean="0"/>
              <a:t>IMPRPT.SQ.COELMANT.GREEN</a:t>
            </a:r>
          </a:p>
          <a:p>
            <a:r>
              <a:rPr lang="en-US" strike="sngStrike" dirty="0" smtClean="0"/>
              <a:t>Kill </a:t>
            </a:r>
            <a:r>
              <a:rPr lang="en-US" strike="sngStrike" dirty="0" err="1" smtClean="0"/>
              <a:t>bill.</a:t>
            </a:r>
            <a:r>
              <a:rPr lang="en-US" dirty="0" err="1" smtClean="0"/>
              <a:t>HOMCEI:LUX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8333" y="4302336"/>
            <a:ext cx="222736" cy="334105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1085069" y="4358430"/>
            <a:ext cx="967231" cy="210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1260666" y="4358430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Scren</a:t>
            </a:r>
            <a:r>
              <a:rPr lang="en-US" sz="800" dirty="0" smtClean="0"/>
              <a:t> </a:t>
            </a:r>
            <a:r>
              <a:rPr lang="en-US" sz="800" dirty="0" err="1" smtClean="0"/>
              <a:t>savenr</a:t>
            </a:r>
            <a:endParaRPr lang="en-US" sz="800" dirty="0"/>
          </a:p>
        </p:txBody>
      </p:sp>
      <p:sp>
        <p:nvSpPr>
          <p:cNvPr id="49" name="Rectangle 48"/>
          <p:cNvSpPr/>
          <p:nvPr/>
        </p:nvSpPr>
        <p:spPr>
          <a:xfrm>
            <a:off x="10435948" y="4199960"/>
            <a:ext cx="880756" cy="5656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jeff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0909253" y="4851400"/>
            <a:ext cx="134524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Sign: id </a:t>
            </a:r>
            <a:r>
              <a:rPr lang="en-US" sz="800" strike="sngStrike" dirty="0" err="1" smtClean="0"/>
              <a:t>ont</a:t>
            </a:r>
            <a:r>
              <a:rPr lang="en-US" sz="800" strike="sngStrike" dirty="0" smtClean="0"/>
              <a:t> like ration, --</a:t>
            </a:r>
            <a:r>
              <a:rPr lang="en-US" sz="800" strike="sngStrike" dirty="0" err="1" smtClean="0"/>
              <a:t>jeff</a:t>
            </a:r>
            <a:endParaRPr lang="en-US" sz="800" strike="sngStrike" dirty="0" smtClean="0"/>
          </a:p>
          <a:p>
            <a:r>
              <a:rPr lang="en-US" sz="800" strike="sngStrike" dirty="0" smtClean="0"/>
              <a:t>WSJ  </a:t>
            </a:r>
            <a:r>
              <a:rPr lang="en-US" sz="800" strike="sngStrike" dirty="0" err="1" smtClean="0"/>
              <a:t>cto</a:t>
            </a:r>
            <a:r>
              <a:rPr lang="en-US" sz="800" strike="sngStrike" dirty="0" smtClean="0"/>
              <a:t>,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1127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74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147" y="1798905"/>
            <a:ext cx="4761905" cy="4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62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74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472" y="1817132"/>
            <a:ext cx="2556763" cy="2556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2199" y="3413702"/>
            <a:ext cx="2886075" cy="13547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805735" y="2430751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52525"/>
                </a:solidFill>
                <a:latin typeface="CalendasPlus"/>
              </a:rPr>
              <a:t>1992</a:t>
            </a:r>
            <a:r>
              <a:rPr lang="en-US" dirty="0">
                <a:solidFill>
                  <a:srgbClr val="252525"/>
                </a:solidFill>
                <a:latin typeface="CalendasPlus"/>
              </a:rPr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805735" y="2705380"/>
            <a:ext cx="427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 </a:t>
            </a:r>
            <a:r>
              <a:rPr lang="en-US" strike="sngStrike" dirty="0" smtClean="0"/>
              <a:t>I want </a:t>
            </a:r>
            <a:r>
              <a:rPr lang="en-US" strike="sngStrike" dirty="0" err="1" smtClean="0"/>
              <a:t>ot</a:t>
            </a:r>
            <a:r>
              <a:rPr lang="en-US" strike="sngStrike" dirty="0" smtClean="0"/>
              <a:t> us eth </a:t>
            </a:r>
            <a:r>
              <a:rPr lang="en-US" strike="sngStrike" dirty="0" err="1" smtClean="0"/>
              <a:t>ecomptuer</a:t>
            </a:r>
            <a:r>
              <a:rPr lang="en-US" strike="sngStrike" dirty="0" smtClean="0"/>
              <a:t> </a:t>
            </a:r>
            <a:r>
              <a:rPr lang="en-US" dirty="0" smtClean="0"/>
              <a:t>--VIRGINIA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" y="1817132"/>
            <a:ext cx="4761905" cy="42761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3500" y="4593757"/>
            <a:ext cx="4067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https://clintonwhitehouse5.archives.gov/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8707" y="5197405"/>
            <a:ext cx="63985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ATOMCLOCK(HOMCEI:BIL</a:t>
            </a:r>
            <a:r>
              <a:rPr lang="en-US" dirty="0" smtClean="0"/>
              <a:t>L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barabaa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nonPiceTV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deprhe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hory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german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housewifes</a:t>
            </a:r>
            <a:r>
              <a:rPr lang="en-US" dirty="0" smtClean="0"/>
              <a:t>).INTENTE</a:t>
            </a:r>
            <a:r>
              <a:rPr lang="en-US" strike="sngStrike" dirty="0" smtClean="0"/>
              <a:t>(web </a:t>
            </a:r>
            <a:r>
              <a:rPr lang="en-US" strike="sngStrike" dirty="0" err="1" smtClean="0"/>
              <a:t>ster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218407" y="584373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731050" y="5877972"/>
            <a:ext cx="4098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SQ.COLEMANE.GREEN(screen saver)</a:t>
            </a:r>
          </a:p>
          <a:p>
            <a:r>
              <a:rPr lang="en-US" dirty="0" smtClean="0"/>
              <a:t>2014 HOCEM:BILL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9448800" y="6028402"/>
            <a:ext cx="1380936" cy="64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24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74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3924299"/>
            <a:ext cx="1019175" cy="1019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243" y="4610592"/>
            <a:ext cx="906462" cy="66576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456644" y="3480292"/>
            <a:ext cx="2044700" cy="2260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20634" y="3179917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FBI:KIDNAPPING:CPVA:FBI:WMD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501344" y="3009900"/>
            <a:ext cx="782356" cy="47039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9-1-1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474200" y="3111500"/>
            <a:ext cx="59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.ATB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97818" y="2742168"/>
            <a:ext cx="13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AVAILBILTIY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456644" y="3689171"/>
            <a:ext cx="2044700" cy="2260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14539" y="3746500"/>
            <a:ext cx="2044700" cy="2260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575053" y="3978095"/>
            <a:ext cx="2044700" cy="2260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27453" y="4130495"/>
            <a:ext cx="2044700" cy="2260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840367" y="3797611"/>
            <a:ext cx="2044700" cy="2260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35567" y="4052286"/>
            <a:ext cx="2044700" cy="2260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38068" y="4755054"/>
            <a:ext cx="2442199" cy="644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85" y="1606371"/>
            <a:ext cx="4229190" cy="195500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842000" y="1943100"/>
            <a:ext cx="5800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Avage</a:t>
            </a:r>
            <a:r>
              <a:rPr lang="en-US" dirty="0" smtClean="0"/>
              <a:t> Date at work PEOGN BASE PAUL WILLIAM LOVELACE</a:t>
            </a:r>
          </a:p>
          <a:p>
            <a:r>
              <a:rPr lang="en-US" dirty="0" err="1" smtClean="0"/>
              <a:t>Defedingin</a:t>
            </a:r>
            <a:r>
              <a:rPr lang="en-US" dirty="0" smtClean="0"/>
              <a:t> </a:t>
            </a:r>
            <a:r>
              <a:rPr lang="en-US" dirty="0" err="1" smtClean="0"/>
              <a:t>Unted</a:t>
            </a:r>
            <a:r>
              <a:rPr lang="en-US" dirty="0" smtClean="0"/>
              <a:t> States and Germany, </a:t>
            </a:r>
            <a:r>
              <a:rPr lang="en-US" strike="sngStrike" dirty="0" smtClean="0"/>
              <a:t>what they need.</a:t>
            </a:r>
            <a:endParaRPr lang="en-US" strike="sngStrike" dirty="0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5597818" y="2133600"/>
            <a:ext cx="2264899" cy="381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255000" y="2742168"/>
            <a:ext cx="1028700" cy="100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597188" y="358067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75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74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sp>
        <p:nvSpPr>
          <p:cNvPr id="3" name="Can 2"/>
          <p:cNvSpPr/>
          <p:nvPr/>
        </p:nvSpPr>
        <p:spPr>
          <a:xfrm rot="5400000">
            <a:off x="5194300" y="1560046"/>
            <a:ext cx="1612900" cy="396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89450" y="2936354"/>
            <a:ext cx="2749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trike="sngStrike" dirty="0" smtClean="0"/>
              <a:t>C++ JOB</a:t>
            </a:r>
            <a:endParaRPr lang="en-US" sz="6000" b="1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4255240" y="3811285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  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2700" y="5054600"/>
            <a:ext cx="502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Sam Job,  1986/7  </a:t>
            </a:r>
            <a:r>
              <a:rPr lang="en-US" dirty="0" err="1" smtClean="0"/>
              <a:t>phil.JFK.MKL</a:t>
            </a:r>
            <a:r>
              <a:rPr lang="en-US" dirty="0" smtClean="0"/>
              <a:t>  1986-&gt; 2023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1" y="4059578"/>
            <a:ext cx="1021410" cy="1355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15" y="1835452"/>
            <a:ext cx="2276190" cy="213333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77900" y="4180617"/>
            <a:ext cx="2138505" cy="2004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2"/>
          </p:cNvCxnSpPr>
          <p:nvPr/>
        </p:nvCxnSpPr>
        <p:spPr>
          <a:xfrm flipV="1">
            <a:off x="5065023" y="5054599"/>
            <a:ext cx="294377" cy="36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53600" y="3041434"/>
            <a:ext cx="1194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 Server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6160" y="3619463"/>
            <a:ext cx="3745947" cy="287027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848601" y="2156767"/>
            <a:ext cx="16209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1980,</a:t>
            </a:r>
            <a:r>
              <a:rPr lang="en-US" sz="2400" b="1" dirty="0" smtClean="0"/>
              <a:t>1986/7</a:t>
            </a:r>
            <a:endParaRPr lang="en-US" sz="2400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54" y="5385862"/>
            <a:ext cx="1869167" cy="143221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84" y="5081362"/>
            <a:ext cx="1134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C++ </a:t>
            </a:r>
            <a:r>
              <a:rPr lang="en-US" dirty="0" smtClean="0"/>
              <a:t>Client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55240" y="6273800"/>
            <a:ext cx="2014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COM soap/</a:t>
            </a:r>
            <a:r>
              <a:rPr lang="en-US" strike="sngStrike" dirty="0" err="1" smtClean="0"/>
              <a:t>wsdl</a:t>
            </a:r>
            <a:endParaRPr lang="en-US" strike="sngStrike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2806700" y="6458466"/>
            <a:ext cx="1448540" cy="3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1" idx="3"/>
          </p:cNvCxnSpPr>
          <p:nvPr/>
        </p:nvCxnSpPr>
        <p:spPr>
          <a:xfrm flipV="1">
            <a:off x="6269638" y="5788782"/>
            <a:ext cx="1712312" cy="669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949424" y="1676400"/>
            <a:ext cx="26977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WINDOWS  IBM z/OS</a:t>
            </a:r>
          </a:p>
          <a:p>
            <a:r>
              <a:rPr lang="en-US" dirty="0" smtClean="0"/>
              <a:t>2023 WINDOWS  IBM z/OS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5651500" y="1737921"/>
            <a:ext cx="1270000" cy="163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5537200" y="2027892"/>
            <a:ext cx="1473200" cy="147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40600" y="1712183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1950 </a:t>
            </a:r>
            <a:r>
              <a:rPr lang="en-US" dirty="0" err="1" smtClean="0"/>
              <a:t>Assmebly</a:t>
            </a:r>
            <a:endParaRPr lang="en-US" dirty="0" smtClean="0"/>
          </a:p>
          <a:p>
            <a:r>
              <a:rPr lang="en-US" dirty="0" smtClean="0"/>
              <a:t>1950 </a:t>
            </a:r>
            <a:r>
              <a:rPr lang="en-US" dirty="0" err="1" smtClean="0"/>
              <a:t>asmel</a:t>
            </a:r>
            <a:r>
              <a:rPr lang="en-US" dirty="0" smtClean="0"/>
              <a:t> same job</a:t>
            </a:r>
            <a:endParaRPr lang="en-US" dirty="0"/>
          </a:p>
        </p:txBody>
      </p:sp>
      <p:sp>
        <p:nvSpPr>
          <p:cNvPr id="56" name="Can 55"/>
          <p:cNvSpPr/>
          <p:nvPr/>
        </p:nvSpPr>
        <p:spPr>
          <a:xfrm rot="5400000">
            <a:off x="10066299" y="687243"/>
            <a:ext cx="1035873" cy="231672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245600" y="1337636"/>
            <a:ext cx="29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KING.CPCA&gt;</a:t>
            </a:r>
            <a:r>
              <a:rPr lang="en-US" dirty="0" err="1" smtClean="0"/>
              <a:t>glases.LAKE</a:t>
            </a:r>
            <a:r>
              <a:rPr lang="en-US" dirty="0" smtClean="0"/>
              <a:t> THOE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717378" y="1656664"/>
            <a:ext cx="151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Assembly JOB</a:t>
            </a:r>
            <a:endParaRPr lang="en-US" b="1" strike="sngStrike" dirty="0"/>
          </a:p>
        </p:txBody>
      </p:sp>
    </p:spTree>
    <p:extLst>
      <p:ext uri="{BB962C8B-B14F-4D97-AF65-F5344CB8AC3E}">
        <p14:creationId xmlns:p14="http://schemas.microsoft.com/office/powerpoint/2010/main" val="2870382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981200"/>
            <a:ext cx="3495675" cy="4381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874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51400" y="3479800"/>
            <a:ext cx="18628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Resize </a:t>
            </a:r>
            <a:r>
              <a:rPr lang="en-US" strike="sngStrike" dirty="0" err="1" smtClean="0"/>
              <a:t>starbucks</a:t>
            </a:r>
            <a:endParaRPr lang="en-US" strike="sngStrike" dirty="0" smtClean="0"/>
          </a:p>
          <a:p>
            <a:r>
              <a:rPr lang="en-US" dirty="0" smtClean="0"/>
              <a:t>PATENET: </a:t>
            </a:r>
            <a:r>
              <a:rPr lang="en-US" strike="sngStrike" dirty="0" err="1" smtClean="0"/>
              <a:t>iWatc</a:t>
            </a:r>
            <a:r>
              <a:rPr lang="en-US" dirty="0" err="1" smtClean="0"/>
              <a:t>h</a:t>
            </a:r>
            <a:endParaRPr lang="en-US" dirty="0" smtClean="0"/>
          </a:p>
          <a:p>
            <a:r>
              <a:rPr lang="en-US" dirty="0" smtClean="0"/>
              <a:t>PATENT: </a:t>
            </a:r>
            <a:r>
              <a:rPr lang="en-US" strike="sngStrike" dirty="0" smtClean="0"/>
              <a:t>Windows</a:t>
            </a:r>
            <a:endParaRPr lang="en-US" strike="sngStrike" dirty="0"/>
          </a:p>
        </p:txBody>
      </p:sp>
      <p:sp>
        <p:nvSpPr>
          <p:cNvPr id="3" name="Can 2"/>
          <p:cNvSpPr/>
          <p:nvPr/>
        </p:nvSpPr>
        <p:spPr>
          <a:xfrm rot="5400000">
            <a:off x="7124700" y="467846"/>
            <a:ext cx="1612900" cy="396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9850" y="1844154"/>
            <a:ext cx="2749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trike="sngStrike" dirty="0" smtClean="0"/>
              <a:t>C++ JOB</a:t>
            </a:r>
            <a:endParaRPr lang="en-US" sz="6000" b="1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6185640" y="2719085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20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74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sp>
        <p:nvSpPr>
          <p:cNvPr id="3" name="Can 2"/>
          <p:cNvSpPr/>
          <p:nvPr/>
        </p:nvSpPr>
        <p:spPr>
          <a:xfrm rot="5400000">
            <a:off x="4483100" y="1013946"/>
            <a:ext cx="1612900" cy="396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78250" y="2390254"/>
            <a:ext cx="2749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trike="sngStrike" dirty="0" smtClean="0"/>
              <a:t>C++ JOB</a:t>
            </a:r>
            <a:endParaRPr lang="en-US" sz="6000" b="1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3544040" y="3265185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  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06" y="4114106"/>
            <a:ext cx="4283287" cy="234658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45657" y="4114106"/>
            <a:ext cx="2705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HOCM:2Y INTERP:ITALY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066" y="4300057"/>
            <a:ext cx="2666667" cy="177142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361264" y="6028879"/>
            <a:ext cx="37112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Open Sans Condensed"/>
              </a:rPr>
              <a:t>National Central Bureau:</a:t>
            </a:r>
            <a:r>
              <a:rPr lang="en-US" dirty="0" smtClean="0">
                <a:latin typeface="Open Sans Condensed"/>
              </a:rPr>
              <a:t> Jakarta</a:t>
            </a:r>
          </a:p>
          <a:p>
            <a:r>
              <a:rPr lang="en-US" b="1" dirty="0"/>
              <a:t>INDONESIA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116906" y="5354747"/>
            <a:ext cx="22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FBI.</a:t>
            </a:r>
            <a:r>
              <a:rPr lang="en-US" strike="sngStrike" dirty="0" err="1" smtClean="0"/>
              <a:t>deaful</a:t>
            </a:r>
            <a:r>
              <a:rPr lang="en-US" dirty="0" err="1" smtClean="0"/>
              <a:t>DEA</a:t>
            </a:r>
            <a:r>
              <a:rPr lang="en-US" dirty="0" smtClean="0"/>
              <a:t>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4604709" y="3744774"/>
            <a:ext cx="153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J2EE/JAVA JOB</a:t>
            </a:r>
            <a:endParaRPr lang="en-US" strike="sngStrike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7518399" y="1854200"/>
            <a:ext cx="1117601" cy="536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51733" y="185420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CRIMINAL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099" y="6080359"/>
            <a:ext cx="762938" cy="41797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0694518" y="6028879"/>
            <a:ext cx="1054100" cy="5871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494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630406" y="3288110"/>
            <a:ext cx="355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CHANE(GARY JOB, </a:t>
            </a:r>
            <a:r>
              <a:rPr lang="en-US" strike="sngStrike" dirty="0" smtClean="0"/>
              <a:t>free 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163098" y="3358466"/>
            <a:ext cx="874504" cy="2989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C++</a:t>
            </a:r>
            <a:endParaRPr lang="en-US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864100" y="2805500"/>
            <a:ext cx="1298998" cy="368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70877" y="2552100"/>
            <a:ext cx="3398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Alg</a:t>
            </a:r>
            <a:r>
              <a:rPr lang="en-US" dirty="0" smtClean="0"/>
              <a:t> FBI:WMD:HOMICE:CHANLOR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Dr. Atomic </a:t>
            </a:r>
            <a:r>
              <a:rPr lang="en-US" strike="sngStrike" dirty="0" err="1" smtClean="0"/>
              <a:t>Phyics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Apects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630406" y="2552100"/>
            <a:ext cx="69089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725" y="4175999"/>
            <a:ext cx="1857375" cy="86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23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74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73400" y="3962400"/>
            <a:ext cx="15240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67792" y="2564715"/>
            <a:ext cx="218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Killer green bug (</a:t>
            </a:r>
            <a:r>
              <a:rPr lang="en-US" strike="sngStrike" dirty="0" err="1" smtClean="0"/>
              <a:t>kgb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7453198" y="1676400"/>
            <a:ext cx="15240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K-10?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632700" y="3028434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1989   HOMCDIE:IS-A-BELL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586084" y="1082933"/>
            <a:ext cx="11945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J-10</a:t>
            </a:r>
            <a:endParaRPr lang="en-US" sz="48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36" y="3888918"/>
            <a:ext cx="1137924" cy="7572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198" y="3841324"/>
            <a:ext cx="1371429" cy="7238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597900" y="3888918"/>
            <a:ext cx="660400" cy="3786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8343900" y="4267536"/>
            <a:ext cx="1612900" cy="196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203" y="1821564"/>
            <a:ext cx="1206585" cy="59798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52700" y="3888918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J-10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60495" y="3606800"/>
            <a:ext cx="2237405" cy="1155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8343900" y="3962400"/>
            <a:ext cx="1905379" cy="222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8022160" y="2463463"/>
            <a:ext cx="1444448" cy="5649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Dylan[0]</a:t>
            </a:r>
            <a:endParaRPr lang="en-US" strike="sngStrike" dirty="0"/>
          </a:p>
        </p:txBody>
      </p:sp>
      <p:cxnSp>
        <p:nvCxnSpPr>
          <p:cNvPr id="31" name="Straight Arrow Connector 30"/>
          <p:cNvCxnSpPr>
            <a:endCxn id="10" idx="3"/>
          </p:cNvCxnSpPr>
          <p:nvPr/>
        </p:nvCxnSpPr>
        <p:spPr>
          <a:xfrm flipH="1" flipV="1">
            <a:off x="7453198" y="2749381"/>
            <a:ext cx="568962" cy="31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203700" y="3397766"/>
            <a:ext cx="1064092" cy="4435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Tyson:dc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018760" y="3437523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0.1vggg.vgsst(</a:t>
            </a:r>
            <a:r>
              <a:rPr lang="en-US" sz="800" strike="sngStrike" dirty="0" smtClean="0"/>
              <a:t>tony </a:t>
            </a:r>
            <a:r>
              <a:rPr lang="en-US" sz="800" strike="sngStrike" dirty="0" err="1" smtClean="0"/>
              <a:t>halk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1D8723</a:t>
            </a:r>
            <a:endParaRPr lang="en-US" sz="800" dirty="0"/>
          </a:p>
        </p:txBody>
      </p:sp>
      <p:sp>
        <p:nvSpPr>
          <p:cNvPr id="34" name="Rectangle 33"/>
          <p:cNvSpPr/>
          <p:nvPr/>
        </p:nvSpPr>
        <p:spPr>
          <a:xfrm>
            <a:off x="3611230" y="3025551"/>
            <a:ext cx="1521292" cy="27905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ramp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360495" y="36195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124700" y="3606800"/>
            <a:ext cx="191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HOCEM:LUX(</a:t>
            </a:r>
            <a:r>
              <a:rPr lang="en-US" strike="sngStrike" dirty="0" smtClean="0"/>
              <a:t>cries)</a:t>
            </a:r>
            <a:endParaRPr lang="en-US" strike="sngStrike" dirty="0"/>
          </a:p>
        </p:txBody>
      </p:sp>
      <p:sp>
        <p:nvSpPr>
          <p:cNvPr id="38" name="Oval 37"/>
          <p:cNvSpPr/>
          <p:nvPr/>
        </p:nvSpPr>
        <p:spPr>
          <a:xfrm>
            <a:off x="7861300" y="5028445"/>
            <a:ext cx="406400" cy="35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66425" y="5386888"/>
            <a:ext cx="406400" cy="35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951088" y="5588000"/>
            <a:ext cx="406400" cy="35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7483679" y="5867400"/>
            <a:ext cx="2540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7013238" y="4716353"/>
            <a:ext cx="1380112" cy="2221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window</a:t>
            </a:r>
            <a:endParaRPr lang="en-US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6686866" y="4646155"/>
            <a:ext cx="2057518" cy="16149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endCxn id="40" idx="1"/>
          </p:cNvCxnSpPr>
          <p:nvPr/>
        </p:nvCxnSpPr>
        <p:spPr>
          <a:xfrm flipH="1">
            <a:off x="7010604" y="3976132"/>
            <a:ext cx="1333296" cy="166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8267700" y="5206245"/>
            <a:ext cx="125650" cy="177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>
            <a:endCxn id="38" idx="6"/>
          </p:cNvCxnSpPr>
          <p:nvPr/>
        </p:nvCxnSpPr>
        <p:spPr>
          <a:xfrm flipH="1" flipV="1">
            <a:off x="8267700" y="5206245"/>
            <a:ext cx="62825" cy="5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230998" y="1669282"/>
            <a:ext cx="3256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 FBI:1950 </a:t>
            </a:r>
            <a:r>
              <a:rPr lang="en-US" strike="sngStrike" dirty="0" smtClean="0"/>
              <a:t>Dylan</a:t>
            </a:r>
          </a:p>
          <a:p>
            <a:r>
              <a:rPr lang="en-US" dirty="0" smtClean="0"/>
              <a:t>HCOMEP:IS-A-BELL</a:t>
            </a:r>
            <a:r>
              <a:rPr lang="en-US" strike="sngStrike" dirty="0" smtClean="0"/>
              <a:t>(soviet union)</a:t>
            </a:r>
            <a:endParaRPr lang="en-US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230998" y="1746613"/>
            <a:ext cx="321702" cy="145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68" y="1620515"/>
            <a:ext cx="835239" cy="83896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184952" y="5349382"/>
            <a:ext cx="73974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Cicom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montring</a:t>
            </a:r>
            <a:endParaRPr lang="en-US" strike="sngStrike" dirty="0" smtClean="0"/>
          </a:p>
          <a:p>
            <a:r>
              <a:rPr lang="en-US" dirty="0"/>
              <a:t> </a:t>
            </a:r>
            <a:r>
              <a:rPr lang="en-US" dirty="0" smtClean="0"/>
              <a:t>  J-10.</a:t>
            </a:r>
            <a:r>
              <a:rPr lang="en-US" strike="sngStrike" dirty="0" smtClean="0"/>
              <a:t>maxplank</a:t>
            </a:r>
          </a:p>
          <a:p>
            <a:r>
              <a:rPr lang="en-US" dirty="0" smtClean="0"/>
              <a:t>ATOMBUTTON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anderwwblvd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HOMCE:IS-A-BELL:HOCM:KYRSTAL (</a:t>
            </a:r>
            <a:r>
              <a:rPr lang="en-US" strike="sngStrike" dirty="0" err="1" smtClean="0"/>
              <a:t>isabell,sav</a:t>
            </a:r>
            <a:r>
              <a:rPr lang="en-US" strike="sngStrike" dirty="0" smtClean="0"/>
              <a:t> 0.1 suicide   40 years PAYNOW)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5023500" y="6261100"/>
            <a:ext cx="402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Court: </a:t>
            </a:r>
            <a:r>
              <a:rPr lang="en-US" dirty="0" err="1" smtClean="0"/>
              <a:t>nonPoceID.maxplank</a:t>
            </a:r>
            <a:endParaRPr lang="en-US" dirty="0" smtClean="0"/>
          </a:p>
          <a:p>
            <a:r>
              <a:rPr lang="en-US" dirty="0" smtClean="0"/>
              <a:t>FEDE</a:t>
            </a:r>
            <a:r>
              <a:rPr lang="en-US" strike="sngStrike" dirty="0" smtClean="0"/>
              <a:t>RL STATE C</a:t>
            </a:r>
            <a:r>
              <a:rPr lang="en-US" dirty="0" smtClean="0"/>
              <a:t>OURT LOUSIDAN </a:t>
            </a:r>
            <a:r>
              <a:rPr lang="en-US" dirty="0" err="1" smtClean="0"/>
              <a:t>ricardo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267792" y="5817285"/>
            <a:ext cx="499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spy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5132522" y="5867400"/>
            <a:ext cx="798378" cy="319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824897" y="6427917"/>
            <a:ext cx="1256892" cy="15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8215198" y="6724819"/>
            <a:ext cx="837610" cy="31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5822" y="6427917"/>
            <a:ext cx="893794" cy="419555"/>
          </a:xfrm>
          <a:prstGeom prst="rect">
            <a:avLst/>
          </a:prstGeom>
        </p:spPr>
      </p:pic>
      <p:cxnSp>
        <p:nvCxnSpPr>
          <p:cNvPr id="65" name="Straight Connector 64"/>
          <p:cNvCxnSpPr>
            <a:stCxn id="55" idx="1"/>
          </p:cNvCxnSpPr>
          <p:nvPr/>
        </p:nvCxnSpPr>
        <p:spPr>
          <a:xfrm flipV="1">
            <a:off x="5023500" y="6261100"/>
            <a:ext cx="508211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14" idx="3"/>
          </p:cNvCxnSpPr>
          <p:nvPr/>
        </p:nvCxnSpPr>
        <p:spPr>
          <a:xfrm>
            <a:off x="7357488" y="2120558"/>
            <a:ext cx="1619710" cy="57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184952" y="2934047"/>
            <a:ext cx="10410148" cy="9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1184952" y="3850408"/>
            <a:ext cx="10595690" cy="19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49" y="4365583"/>
            <a:ext cx="835239" cy="838968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H="1">
            <a:off x="6963788" y="6582037"/>
            <a:ext cx="1670215" cy="89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7677252" y="4341864"/>
            <a:ext cx="404537" cy="219654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999616" y="5588000"/>
            <a:ext cx="27228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ELKE:FBI:WMD.</a:t>
            </a:r>
            <a:r>
              <a:rPr lang="en-US" strike="sngStrike" dirty="0" err="1" smtClean="0"/>
              <a:t>paynow</a:t>
            </a:r>
            <a:endParaRPr lang="en-US" strike="sngStrike" dirty="0" smtClean="0"/>
          </a:p>
          <a:p>
            <a:r>
              <a:rPr lang="en-US" sz="800" strike="sngStrike" dirty="0" smtClean="0"/>
              <a:t>Musk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meiers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26285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7400" y="1143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sp>
        <p:nvSpPr>
          <p:cNvPr id="3" name="Can 2"/>
          <p:cNvSpPr/>
          <p:nvPr/>
        </p:nvSpPr>
        <p:spPr>
          <a:xfrm rot="5400000">
            <a:off x="7124700" y="467846"/>
            <a:ext cx="1612900" cy="3962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19850" y="1844154"/>
            <a:ext cx="27492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trike="sngStrike" dirty="0" smtClean="0"/>
              <a:t>C++ JOB</a:t>
            </a:r>
            <a:endParaRPr lang="en-US" sz="6000" b="1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6185640" y="2719085"/>
            <a:ext cx="3491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  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813" y="2041418"/>
            <a:ext cx="1021410" cy="13553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1308392" y="1876378"/>
            <a:ext cx="1536700" cy="2054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83100" y="3898900"/>
            <a:ext cx="1030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 cook</a:t>
            </a:r>
          </a:p>
          <a:p>
            <a:r>
              <a:rPr lang="en-US" strike="sngStrike" dirty="0" err="1" smtClean="0"/>
              <a:t>starbuck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05" y="3898900"/>
            <a:ext cx="462238" cy="55602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 flipV="1">
            <a:off x="3827105" y="3797300"/>
            <a:ext cx="757595" cy="1028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19850" y="3898900"/>
            <a:ext cx="2680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Ghchoe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heger,mindswper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CPVA(</a:t>
            </a:r>
            <a:r>
              <a:rPr lang="en-US" strike="sngStrike" dirty="0" err="1" smtClean="0"/>
              <a:t>scabs:jenny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093593" y="4250352"/>
            <a:ext cx="316473" cy="20457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826500" y="3797300"/>
            <a:ext cx="685800" cy="901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/>
          <p:cNvSpPr/>
          <p:nvPr/>
        </p:nvSpPr>
        <p:spPr>
          <a:xfrm rot="5400000">
            <a:off x="4578348" y="2932257"/>
            <a:ext cx="228600" cy="11431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45" y="2617358"/>
            <a:ext cx="572786" cy="5727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648" y="4892427"/>
            <a:ext cx="768741" cy="76874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 flipV="1">
            <a:off x="4821818" y="4826000"/>
            <a:ext cx="757595" cy="1028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5513831" y="3255496"/>
            <a:ext cx="328169" cy="24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513831" y="3489762"/>
            <a:ext cx="328169" cy="24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666231" y="3407896"/>
            <a:ext cx="328169" cy="24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666231" y="3642162"/>
            <a:ext cx="328169" cy="24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818631" y="3560296"/>
            <a:ext cx="328169" cy="24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818631" y="3794562"/>
            <a:ext cx="328169" cy="2483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461389" y="3808631"/>
            <a:ext cx="52442" cy="234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700950" y="6235700"/>
            <a:ext cx="425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are these little black </a:t>
            </a:r>
            <a:r>
              <a:rPr lang="en-US" strike="sngStrike" dirty="0" err="1" smtClean="0"/>
              <a:t>ugyw</a:t>
            </a:r>
            <a:r>
              <a:rPr lang="en-US" strike="sngStrike" dirty="0" smtClean="0"/>
              <a:t> with pipes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6985000" y="660503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390595" y="3056893"/>
            <a:ext cx="199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nonPolcieRTALgoial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2865642" y="184415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endParaRPr lang="en-US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791" y="2208730"/>
            <a:ext cx="408628" cy="4086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86" y="3749437"/>
            <a:ext cx="398244" cy="398244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597400" y="3837083"/>
            <a:ext cx="1110188" cy="3982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BUSTED(GARY)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8928889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13" y="2041418"/>
            <a:ext cx="1021410" cy="135533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68" y="2114336"/>
            <a:ext cx="835239" cy="8389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89400" y="2953304"/>
            <a:ext cx="319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– CIVIL CODE far right FBI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096000" y="2953304"/>
            <a:ext cx="863600" cy="443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432300" y="2719084"/>
            <a:ext cx="457200" cy="82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55228" y="3592854"/>
            <a:ext cx="346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Democate</a:t>
            </a:r>
            <a:r>
              <a:rPr lang="en-US" dirty="0" smtClean="0"/>
              <a:t> Beard 1986 (LIMIT) LEFT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1602" y="4232404"/>
            <a:ext cx="3601395" cy="236977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318" y="4241316"/>
            <a:ext cx="3676052" cy="2423851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8966200" y="3175027"/>
            <a:ext cx="355600" cy="1057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610600" y="3175027"/>
            <a:ext cx="1127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democrae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449223" y="1555348"/>
            <a:ext cx="529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HOMCEMP:SUNSTORKC ( </a:t>
            </a:r>
            <a:r>
              <a:rPr lang="en-US" sz="800" strike="sngStrike" dirty="0" smtClean="0"/>
              <a:t>buzz cut,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dbeora</a:t>
            </a:r>
            <a:r>
              <a:rPr lang="en-US" sz="800" strike="sngStrike" dirty="0" smtClean="0"/>
              <a:t> apple, MONEY)</a:t>
            </a:r>
            <a:r>
              <a:rPr lang="en-US" sz="800" strike="sngStrike" dirty="0" err="1" smtClean="0"/>
              <a:t>Accoutaint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54" name="Straight Connector 53"/>
          <p:cNvCxnSpPr>
            <a:endCxn id="52" idx="1"/>
          </p:cNvCxnSpPr>
          <p:nvPr/>
        </p:nvCxnSpPr>
        <p:spPr>
          <a:xfrm flipV="1">
            <a:off x="1545657" y="1740014"/>
            <a:ext cx="903566" cy="2222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82354" y="3666969"/>
            <a:ext cx="31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1D8723.ATOMCLOCK:FBI:WMD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90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813" y="2041418"/>
            <a:ext cx="1021410" cy="135533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68" y="2114336"/>
            <a:ext cx="835239" cy="838968"/>
          </a:xfrm>
          <a:prstGeom prst="rect">
            <a:avLst/>
          </a:prstGeom>
        </p:spPr>
      </p:pic>
      <p:cxnSp>
        <p:nvCxnSpPr>
          <p:cNvPr id="54" name="Straight Connector 53"/>
          <p:cNvCxnSpPr>
            <a:endCxn id="52" idx="1"/>
          </p:cNvCxnSpPr>
          <p:nvPr/>
        </p:nvCxnSpPr>
        <p:spPr>
          <a:xfrm flipV="1">
            <a:off x="1545657" y="1740014"/>
            <a:ext cx="903566" cy="2222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00476" y="1536363"/>
            <a:ext cx="3112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1D8723.ATOMCLOCK:FBI:WMD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30700" y="1905695"/>
            <a:ext cx="17972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My own atom </a:t>
            </a:r>
            <a:r>
              <a:rPr lang="en-US" sz="800" strike="sngStrike" dirty="0" err="1" smtClean="0"/>
              <a:t>exlosions</a:t>
            </a:r>
            <a:r>
              <a:rPr lang="en-US" sz="800" strike="sngStrike" dirty="0" smtClean="0"/>
              <a:t> under content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4003302" y="3592854"/>
            <a:ext cx="4763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nonPocliCourt.noncpiLibary.nonPiceCfgLogial.x</a:t>
            </a:r>
            <a:r>
              <a:rPr lang="en-US" dirty="0" smtClean="0"/>
              <a:t>/y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84468" y="4902200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EVIENDENCE</a:t>
            </a:r>
          </a:p>
          <a:p>
            <a:r>
              <a:rPr lang="en-US" dirty="0"/>
              <a:t>	</a:t>
            </a:r>
            <a:r>
              <a:rPr lang="en-US" dirty="0" smtClean="0"/>
              <a:t>same: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236" y="5087316"/>
            <a:ext cx="503107" cy="6931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424" y="5106694"/>
            <a:ext cx="436276" cy="6544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51850" y="5271532"/>
            <a:ext cx="3543300" cy="334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251850" y="5969000"/>
            <a:ext cx="154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INERVIEW </a:t>
            </a:r>
            <a:r>
              <a:rPr lang="en-US" sz="800" strike="sngStrike" dirty="0" smtClean="0"/>
              <a:t>internship Rockefeller</a:t>
            </a:r>
          </a:p>
          <a:p>
            <a:r>
              <a:rPr lang="en-US" sz="800" strike="sngStrike" dirty="0" smtClean="0"/>
              <a:t>INEVEI </a:t>
            </a:r>
            <a:r>
              <a:rPr lang="en-US" sz="800" strike="sngStrike" dirty="0" err="1" smtClean="0"/>
              <a:t>inetshp</a:t>
            </a:r>
            <a:r>
              <a:rPr lang="en-US" sz="800" strike="sngStrike" dirty="0" smtClean="0"/>
              <a:t> pope</a:t>
            </a:r>
          </a:p>
          <a:p>
            <a:r>
              <a:rPr lang="en-US" sz="800" strike="sngStrike" dirty="0" smtClean="0"/>
              <a:t>INVERIE </a:t>
            </a:r>
            <a:r>
              <a:rPr lang="en-US" sz="800" strike="sngStrike" dirty="0" err="1" smtClean="0"/>
              <a:t>iNepr</a:t>
            </a:r>
            <a:r>
              <a:rPr lang="en-US" sz="800" strike="sngStrike" dirty="0" smtClean="0"/>
              <a:t> apple</a:t>
            </a:r>
          </a:p>
          <a:p>
            <a:r>
              <a:rPr lang="en-US" sz="800" strike="sngStrike" dirty="0" smtClean="0"/>
              <a:t>INTEN </a:t>
            </a:r>
            <a:r>
              <a:rPr lang="en-US" sz="800" strike="sngStrike" dirty="0" err="1" smtClean="0"/>
              <a:t>tinership</a:t>
            </a:r>
            <a:r>
              <a:rPr lang="en-US" sz="800" strike="sngStrike" dirty="0" smtClean="0"/>
              <a:t> </a:t>
            </a:r>
            <a:r>
              <a:rPr lang="en-US" sz="800" dirty="0" err="1" smtClean="0"/>
              <a:t>hollywood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6795150" y="4574075"/>
            <a:ext cx="1734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41.HCMEP:PROF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8632" y="5166662"/>
            <a:ext cx="4609524" cy="6857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3394" y="4735265"/>
            <a:ext cx="2009524" cy="37142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8766401" y="4574075"/>
            <a:ext cx="974499" cy="1031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12803" y="4004084"/>
            <a:ext cx="3789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 smtClean="0"/>
              <a:t>nonPolcieCfgLogial</a:t>
            </a:r>
            <a:endParaRPr lang="en-US" sz="3600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231900" y="4004084"/>
            <a:ext cx="10477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46101" y="6709184"/>
            <a:ext cx="10477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9575" y="6175541"/>
            <a:ext cx="2308150" cy="36332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785100" y="6223314"/>
            <a:ext cx="3117074" cy="181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13" y="6334358"/>
            <a:ext cx="561647" cy="42069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984857" y="6442363"/>
            <a:ext cx="3117074" cy="181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624" y="5868429"/>
            <a:ext cx="820019" cy="614223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 flipV="1">
            <a:off x="8731082" y="6099169"/>
            <a:ext cx="3117074" cy="2375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660312" y="5776278"/>
            <a:ext cx="3865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41.JOSPHE(LISA new car 1D8723 LARRY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099575" y="5960944"/>
            <a:ext cx="1057125" cy="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154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0" y="2997200"/>
            <a:ext cx="121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Rockefeller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840" y="2958544"/>
            <a:ext cx="896047" cy="8159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73524" y="4158734"/>
            <a:ext cx="1549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wonder bra a1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75" y="3906570"/>
            <a:ext cx="755650" cy="99082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69100" y="4032652"/>
            <a:ext cx="5258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CPVA.VIING.MARY 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dell.client.ushe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beata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9194800" y="3644900"/>
            <a:ext cx="289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3-way separator, not at same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9299618" y="3406218"/>
            <a:ext cx="23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01. MATHE: </a:t>
            </a:r>
            <a:r>
              <a:rPr lang="en-US" strike="sngStrike" dirty="0" smtClean="0"/>
              <a:t>entrain you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5128863" y="4217318"/>
            <a:ext cx="1208437" cy="68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9700" y="4622800"/>
            <a:ext cx="20489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00.1 </a:t>
            </a:r>
            <a:r>
              <a:rPr lang="en-US" sz="800" strike="sngStrike" dirty="0" err="1" smtClean="0"/>
              <a:t>flach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breett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) flat as aboard</a:t>
            </a:r>
            <a:endParaRPr lang="en-US" sz="800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069" y="4388845"/>
            <a:ext cx="467910" cy="4679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629013" y="4443869"/>
            <a:ext cx="1993900" cy="36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Tui</a:t>
            </a:r>
            <a:r>
              <a:rPr lang="en-US" strike="sngStrike" dirty="0" smtClean="0"/>
              <a:t> intern </a:t>
            </a:r>
            <a:r>
              <a:rPr lang="en-US" strike="sngStrike" dirty="0" err="1" smtClean="0"/>
              <a:t>beate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7861300" y="5054600"/>
            <a:ext cx="6046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HOMCDP:LUX:COINSTIONW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thamos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flisht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tui</a:t>
            </a:r>
            <a:r>
              <a:rPr lang="en-US" dirty="0" smtClean="0"/>
              <a:t> 2000 WAR DE-US</a:t>
            </a:r>
          </a:p>
          <a:p>
            <a:r>
              <a:rPr lang="en-US" dirty="0" smtClean="0"/>
              <a:t>2020 IMPORT </a:t>
            </a:r>
            <a:r>
              <a:rPr lang="en-US" strike="sngStrike" dirty="0" smtClean="0"/>
              <a:t>de-</a:t>
            </a:r>
            <a:r>
              <a:rPr lang="en-US" strike="sngStrike" dirty="0" err="1" smtClean="0"/>
              <a:t>sw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7833669" y="2914134"/>
            <a:ext cx="140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Pope, </a:t>
            </a:r>
            <a:r>
              <a:rPr lang="en-US" strike="sngStrike" dirty="0" err="1" smtClean="0"/>
              <a:t>Itlaien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7200900" y="2349500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024" y="2545051"/>
            <a:ext cx="402559" cy="26788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240069" y="2184400"/>
            <a:ext cx="865831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198167" y="2895623"/>
            <a:ext cx="4993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472" y="2118240"/>
            <a:ext cx="201522" cy="26424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8625963" y="2161783"/>
            <a:ext cx="476247" cy="187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492400" y="5377765"/>
            <a:ext cx="67072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001 IPX k-town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bist</a:t>
            </a:r>
            <a:r>
              <a:rPr lang="en-US" strike="sngStrike" dirty="0" smtClean="0"/>
              <a:t> du Rockefeller </a:t>
            </a:r>
            <a:r>
              <a:rPr lang="en-US" strike="sngStrike" dirty="0" err="1" smtClean="0"/>
              <a:t>oder</a:t>
            </a:r>
            <a:r>
              <a:rPr lang="en-US" strike="sngStrike" dirty="0" smtClean="0"/>
              <a:t> was 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are you Rockefeller or what</a:t>
            </a:r>
          </a:p>
          <a:p>
            <a:r>
              <a:rPr lang="en-US" strike="sngStrike" dirty="0" smtClean="0"/>
              <a:t>DAMILER.</a:t>
            </a:r>
            <a:r>
              <a:rPr lang="en-US" dirty="0" smtClean="0"/>
              <a:t>K-TOWN: </a:t>
            </a:r>
            <a:r>
              <a:rPr lang="en-US" dirty="0" err="1" smtClean="0"/>
              <a:t>avg.Theft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tinger.realpalyer.facebook.touch.accenteur.damielr.ibm.roth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4368626" y="6511553"/>
            <a:ext cx="8331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01. HOCME:UR_UR..</a:t>
            </a:r>
            <a:r>
              <a:rPr lang="en-US" sz="1200" dirty="0" err="1" smtClean="0"/>
              <a:t>CPVA.</a:t>
            </a:r>
            <a:r>
              <a:rPr lang="en-US" sz="1200" strike="sngStrike" dirty="0" err="1" smtClean="0"/>
              <a:t>ghchoe</a:t>
            </a:r>
            <a:r>
              <a:rPr lang="en-US" sz="1200" strike="sngStrike" dirty="0" smtClean="0"/>
              <a:t>(visa </a:t>
            </a:r>
            <a:r>
              <a:rPr lang="en-US" sz="1200" strike="sngStrike" dirty="0" err="1" smtClean="0"/>
              <a:t>france</a:t>
            </a:r>
            <a:r>
              <a:rPr lang="en-US" sz="1200" strike="sngStrike" dirty="0" smtClean="0"/>
              <a:t>). </a:t>
            </a:r>
            <a:r>
              <a:rPr lang="en-US" sz="1200" strike="sngStrike" dirty="0" err="1" smtClean="0"/>
              <a:t>Passthourhg</a:t>
            </a:r>
            <a:r>
              <a:rPr lang="en-US" sz="1200" strike="sngStrike" dirty="0"/>
              <a:t> </a:t>
            </a:r>
            <a:r>
              <a:rPr lang="en-US" sz="1200" strike="sngStrike" dirty="0" err="1" smtClean="0"/>
              <a:t>Monther</a:t>
            </a:r>
            <a:r>
              <a:rPr lang="en-US" sz="1200" strike="sngStrike" dirty="0" smtClean="0"/>
              <a:t> in law (</a:t>
            </a:r>
            <a:r>
              <a:rPr lang="en-US" sz="1200" strike="sngStrike" dirty="0" err="1" smtClean="0"/>
              <a:t>eva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braun</a:t>
            </a:r>
            <a:r>
              <a:rPr lang="en-US" sz="1200" strike="sngStrike" dirty="0" smtClean="0"/>
              <a:t>) yang, </a:t>
            </a:r>
            <a:r>
              <a:rPr lang="en-US" sz="1200" strike="sngStrike" dirty="0" err="1" smtClean="0"/>
              <a:t>cook,etal</a:t>
            </a:r>
            <a:r>
              <a:rPr lang="en-US" sz="1200" strike="sngStrike" dirty="0" smtClean="0"/>
              <a:t>., </a:t>
            </a:r>
            <a:r>
              <a:rPr lang="en-US" sz="1200" strike="sngStrike" dirty="0" err="1" smtClean="0"/>
              <a:t>atari</a:t>
            </a:r>
            <a:endParaRPr lang="en-US" sz="1200" strike="sngStrike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3860800" y="5969000"/>
            <a:ext cx="820040" cy="25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908754" y="5680447"/>
            <a:ext cx="211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sovoie</a:t>
            </a:r>
            <a:r>
              <a:rPr lang="en-US" strike="sngStrike" dirty="0" smtClean="0"/>
              <a:t>( union(apple)</a:t>
            </a:r>
            <a:endParaRPr lang="en-US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2908754" y="5661854"/>
            <a:ext cx="2055784" cy="31607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83" y="1793168"/>
            <a:ext cx="1285875" cy="17716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53148" y="1536363"/>
            <a:ext cx="1132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Firs image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749300" y="1372655"/>
            <a:ext cx="1803400" cy="2435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94740" y="377451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333500" y="3644900"/>
            <a:ext cx="817658" cy="572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61147" y="4235738"/>
            <a:ext cx="85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41.CAR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5405" y="4679714"/>
            <a:ext cx="1467295" cy="6887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1" y="1220028"/>
            <a:ext cx="778739" cy="103033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421009" y="1272619"/>
            <a:ext cx="1803400" cy="2435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endCxn id="37" idx="0"/>
          </p:cNvCxnSpPr>
          <p:nvPr/>
        </p:nvCxnSpPr>
        <p:spPr>
          <a:xfrm flipV="1">
            <a:off x="573409" y="1536363"/>
            <a:ext cx="1046016" cy="2324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74377" y="1688560"/>
            <a:ext cx="1046016" cy="2324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185224" y="1846359"/>
            <a:ext cx="1046016" cy="2324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274159" y="1980168"/>
            <a:ext cx="1274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PETERSSON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2505643" y="1644514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r>
              <a:rPr lang="en-US" dirty="0"/>
              <a:t>. §</a:t>
            </a:r>
            <a:r>
              <a:rPr lang="en-US" dirty="0" err="1" smtClean="0"/>
              <a:t>Theft.avg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2908754" y="1905695"/>
            <a:ext cx="3187246" cy="4672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19670" y="6469943"/>
            <a:ext cx="3168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rockefeller</a:t>
            </a:r>
            <a:r>
              <a:rPr lang="en-US" strike="sngStrike" dirty="0"/>
              <a:t> </a:t>
            </a:r>
            <a:r>
              <a:rPr lang="en-US" strike="sngStrike" dirty="0" err="1"/>
              <a:t>addres</a:t>
            </a:r>
            <a:r>
              <a:rPr lang="en-US" strike="sngStrike" dirty="0"/>
              <a:t> </a:t>
            </a:r>
            <a:r>
              <a:rPr lang="en-US" strike="sngStrike" dirty="0" err="1"/>
              <a:t>ney</a:t>
            </a:r>
            <a:r>
              <a:rPr lang="en-US" strike="sngStrike" dirty="0"/>
              <a:t> new </a:t>
            </a:r>
            <a:r>
              <a:rPr lang="en-US" strike="sngStrike" dirty="0" err="1"/>
              <a:t>yrok</a:t>
            </a:r>
            <a:endParaRPr lang="en-US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21" y="5453169"/>
            <a:ext cx="687775" cy="1031662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88900" y="5680447"/>
            <a:ext cx="1797908" cy="897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58824" y="5197035"/>
            <a:ext cx="49045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FBI:KIDNAPING</a:t>
            </a:r>
            <a:r>
              <a:rPr lang="en-US" strike="sngStrike" dirty="0" smtClean="0"/>
              <a:t>(yang wife 30rock)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SQ.AVIABILTY.</a:t>
            </a:r>
            <a:r>
              <a:rPr lang="en-US" strike="sngStrike" dirty="0" err="1" smtClean="0"/>
              <a:t>!first</a:t>
            </a:r>
            <a:r>
              <a:rPr lang="en-US" strike="sngStrike" dirty="0" smtClean="0"/>
              <a:t> image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INTENET(</a:t>
            </a:r>
            <a:r>
              <a:rPr lang="en-US" strike="sngStrike" dirty="0" err="1" smtClean="0"/>
              <a:t>wewberhe</a:t>
            </a:r>
            <a:r>
              <a:rPr lang="en-US" strike="sngStrike" dirty="0" smtClean="0"/>
              <a:t> 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frekonomce</a:t>
            </a:r>
            <a:r>
              <a:rPr lang="en-US" strike="sngStrike" dirty="0" smtClean="0"/>
              <a:t> NACY.DIANA.KARL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6836494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545657" y="1167031"/>
            <a:ext cx="695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PENTAGONGON </a:t>
            </a:r>
            <a:r>
              <a:rPr lang="en-US" b="1" dirty="0"/>
              <a:t>BASE PUAL IT ENGINEERING WILLIAM LOVELACE(BILL)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809" y="2395666"/>
            <a:ext cx="3952381" cy="206666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3600" y="5696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https://www.fbi.gov/history/brief-history/the-fbi-and-the-american-gangster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92387" y="5907132"/>
            <a:ext cx="669004" cy="87166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63600" y="5696635"/>
            <a:ext cx="6743700" cy="119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49256" y="5324902"/>
            <a:ext cx="24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FBI.INTENRET(web </a:t>
            </a:r>
            <a:r>
              <a:rPr lang="en-US" dirty="0" err="1" smtClean="0"/>
              <a:t>ster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0" name="Straight Connector 29"/>
          <p:cNvCxnSpPr>
            <a:endCxn id="24" idx="3"/>
          </p:cNvCxnSpPr>
          <p:nvPr/>
        </p:nvCxnSpPr>
        <p:spPr>
          <a:xfrm>
            <a:off x="2273300" y="5509568"/>
            <a:ext cx="988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3771" y="6096000"/>
            <a:ext cx="372927" cy="64933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516718" y="6236000"/>
            <a:ext cx="2914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black mob </a:t>
            </a:r>
            <a:r>
              <a:rPr lang="en-US" strike="sngStrike" dirty="0" err="1"/>
              <a:t>american</a:t>
            </a:r>
            <a:r>
              <a:rPr lang="en-US" strike="sngStrike" dirty="0"/>
              <a:t> mobster</a:t>
            </a:r>
          </a:p>
        </p:txBody>
      </p:sp>
      <p:sp>
        <p:nvSpPr>
          <p:cNvPr id="35" name="Oval 34"/>
          <p:cNvSpPr/>
          <p:nvPr/>
        </p:nvSpPr>
        <p:spPr>
          <a:xfrm>
            <a:off x="8966200" y="4635500"/>
            <a:ext cx="1333500" cy="1181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KOCHMAN.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maxplank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9661980" y="5152767"/>
            <a:ext cx="1333500" cy="1181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ROCKFELLER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8647340" y="5226050"/>
            <a:ext cx="1333500" cy="11811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839200" y="5816600"/>
            <a:ext cx="71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222361" y="2660190"/>
            <a:ext cx="1760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41.</a:t>
            </a:r>
            <a:endParaRPr lang="en-US" sz="9600" b="1" dirty="0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2222361" y="5816600"/>
            <a:ext cx="1320939" cy="9621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5849092" y="5993050"/>
            <a:ext cx="1320939" cy="9621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417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9961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1577" y="1621620"/>
            <a:ext cx="1556132" cy="155613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01" y="1782604"/>
            <a:ext cx="4468618" cy="210846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94500" y="3200400"/>
            <a:ext cx="2589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Pinebrook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grocver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chruch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6794500" y="2616200"/>
            <a:ext cx="1409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FORT MYERS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6835301" y="3889472"/>
            <a:ext cx="1488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FORT </a:t>
            </a:r>
            <a:r>
              <a:rPr lang="en-US" b="1" dirty="0" smtClean="0"/>
              <a:t>WORTH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483503" y="4457700"/>
            <a:ext cx="147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Grocery </a:t>
            </a:r>
            <a:r>
              <a:rPr lang="en-US" strike="sngStrike" dirty="0"/>
              <a:t>S</a:t>
            </a:r>
            <a:r>
              <a:rPr lang="en-US" strike="sngStrike" dirty="0" smtClean="0"/>
              <a:t>tore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6456" y="4395783"/>
            <a:ext cx="671407" cy="68238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9358705" y="4217432"/>
            <a:ext cx="1139158" cy="125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9511105" y="4369832"/>
            <a:ext cx="1139158" cy="125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358705" y="4065032"/>
            <a:ext cx="1139158" cy="1257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511105" y="3352800"/>
            <a:ext cx="1779195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9511105" y="3869177"/>
            <a:ext cx="1779195" cy="1072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INTEPUTS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511105" y="4074138"/>
            <a:ext cx="1764824" cy="568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86511" y="5748635"/>
            <a:ext cx="3151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Standin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kichwn</a:t>
            </a:r>
            <a:r>
              <a:rPr lang="en-US" strike="sngStrike" dirty="0" smtClean="0"/>
              <a:t> with food from church </a:t>
            </a:r>
            <a:r>
              <a:rPr lang="en-US" strike="sngStrike" dirty="0" err="1" smtClean="0"/>
              <a:t>wrigin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nakced</a:t>
            </a:r>
            <a:r>
              <a:rPr lang="en-US" strike="sngStrike" dirty="0" smtClean="0"/>
              <a:t> with processing plant </a:t>
            </a:r>
            <a:r>
              <a:rPr lang="en-US" strike="sngStrike" dirty="0" err="1" smtClean="0"/>
              <a:t>facetoy</a:t>
            </a:r>
            <a:r>
              <a:rPr lang="en-US" strike="sngStrike" dirty="0" smtClean="0"/>
              <a:t> seat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0" y="5666264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9-1-1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71700" y="56662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3835400" y="5850930"/>
            <a:ext cx="292100" cy="359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21453" y="5852994"/>
            <a:ext cx="315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KING.QUEEN.DUCHTS(WORMS)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74800" y="4942051"/>
            <a:ext cx="4978400" cy="1729914"/>
          </a:xfrm>
          <a:prstGeom prst="rect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4508500" y="5666264"/>
            <a:ext cx="165100" cy="140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923345" y="590283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BOOK</a:t>
            </a:r>
            <a:endParaRPr lang="en-US" b="1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5104463" y="5211634"/>
            <a:ext cx="101662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Father Parent[]</a:t>
            </a:r>
          </a:p>
          <a:p>
            <a:r>
              <a:rPr lang="en-US" sz="1050" strike="sngStrike" dirty="0" smtClean="0"/>
              <a:t>standing</a:t>
            </a:r>
            <a:endParaRPr lang="en-US" sz="1050" strike="sngStrike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419600" y="4457700"/>
            <a:ext cx="171450" cy="1017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99409" y="4637251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children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61775" y="5807008"/>
            <a:ext cx="11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X(seating)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1574800" y="4489024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</a:t>
            </a:r>
            <a:r>
              <a:rPr lang="en-US" sz="800" strike="sngStrike" dirty="0" err="1" smtClean="0"/>
              <a:t>Sport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Illstared.JEFF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House.stev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corey</a:t>
            </a:r>
            <a:endParaRPr lang="en-US" sz="8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439671" y="4637251"/>
            <a:ext cx="2466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4953000" y="3352800"/>
            <a:ext cx="1727200" cy="2095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816600" y="3569732"/>
            <a:ext cx="977900" cy="1252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305550" y="29612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2019</a:t>
            </a:r>
            <a:endParaRPr lang="en-US" b="1" dirty="0"/>
          </a:p>
        </p:txBody>
      </p:sp>
      <p:sp>
        <p:nvSpPr>
          <p:cNvPr id="57" name="TextBox 56"/>
          <p:cNvSpPr txBox="1"/>
          <p:nvPr/>
        </p:nvSpPr>
        <p:spPr>
          <a:xfrm>
            <a:off x="3620436" y="1346200"/>
            <a:ext cx="167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HOMCIDE:PROF</a:t>
            </a:r>
            <a:endParaRPr lang="en-US" dirty="0"/>
          </a:p>
        </p:txBody>
      </p:sp>
      <p:sp>
        <p:nvSpPr>
          <p:cNvPr id="60" name="Right Arrow 59"/>
          <p:cNvSpPr/>
          <p:nvPr/>
        </p:nvSpPr>
        <p:spPr>
          <a:xfrm>
            <a:off x="5329866" y="1223383"/>
            <a:ext cx="750282" cy="736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3923345" y="1918732"/>
            <a:ext cx="2382205" cy="697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338559" y="1493961"/>
            <a:ext cx="457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Reduction in 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cocain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Lgoical</a:t>
            </a:r>
            <a:endParaRPr lang="en-US" strike="sngStrike" dirty="0" smtClean="0"/>
          </a:p>
          <a:p>
            <a:r>
              <a:rPr lang="en-US" strike="sngStrike" dirty="0" smtClean="0"/>
              <a:t>Using</a:t>
            </a:r>
            <a:r>
              <a:rPr lang="en-US" dirty="0" smtClean="0"/>
              <a:t> </a:t>
            </a:r>
            <a:r>
              <a:rPr lang="en-US" dirty="0" err="1" smtClean="0"/>
              <a:t>nonPolciCfg</a:t>
            </a:r>
            <a:r>
              <a:rPr lang="en-US" strike="sngStrike" dirty="0" smtClean="0"/>
              <a:t>(</a:t>
            </a:r>
            <a:r>
              <a:rPr lang="en-US" dirty="0" smtClean="0"/>
              <a:t>KOCHMANN AMTSGREICHT)</a:t>
            </a:r>
          </a:p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482158" y="1295052"/>
            <a:ext cx="561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nonPoiceCfgLgoial</a:t>
            </a:r>
            <a:r>
              <a:rPr lang="en-US" dirty="0" smtClean="0"/>
              <a:t>(KOCHMAN AMTGERICHT (</a:t>
            </a:r>
            <a:r>
              <a:rPr lang="en-US" dirty="0" err="1" smtClean="0"/>
              <a:t>tnal</a:t>
            </a:r>
            <a:r>
              <a:rPr lang="en-US" dirty="0" smtClean="0"/>
              <a:t>) COURT)</a:t>
            </a:r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 flipH="1" flipV="1">
            <a:off x="3086010" y="2108200"/>
            <a:ext cx="300384" cy="12223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4660900" y="5818664"/>
            <a:ext cx="165100" cy="140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813300" y="5971064"/>
            <a:ext cx="165100" cy="140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710344" y="5565701"/>
            <a:ext cx="165100" cy="140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862744" y="5718101"/>
            <a:ext cx="165100" cy="140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015144" y="5870501"/>
            <a:ext cx="165100" cy="140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167544" y="6022901"/>
            <a:ext cx="165100" cy="140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73" idx="4"/>
            <a:endCxn id="70" idx="1"/>
          </p:cNvCxnSpPr>
          <p:nvPr/>
        </p:nvCxnSpPr>
        <p:spPr>
          <a:xfrm flipH="1" flipV="1">
            <a:off x="4734522" y="5586312"/>
            <a:ext cx="515572" cy="57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4406802" y="5550088"/>
            <a:ext cx="615273" cy="672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93925" y="4330082"/>
            <a:ext cx="3284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911.CPVA.PRESINET.LIBRAYR.AVG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4577113" y="4496231"/>
            <a:ext cx="1123491" cy="753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458646" y="4305300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eval</a:t>
            </a:r>
            <a:endParaRPr lang="en-US" strike="sngStrike" dirty="0"/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3893254" y="5241262"/>
            <a:ext cx="1472631" cy="1203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704018" y="638628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iiii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1258399" y="4637251"/>
            <a:ext cx="5294801" cy="2118365"/>
          </a:xfrm>
          <a:prstGeom prst="rect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813269" y="4076999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AVAIBLITY.CPVA.eval.nonPolceMPALogacl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87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33" y="1356296"/>
            <a:ext cx="1556132" cy="15561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27400" y="2387600"/>
            <a:ext cx="5185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Allianz</a:t>
            </a:r>
            <a:r>
              <a:rPr lang="en-US" dirty="0" smtClean="0"/>
              <a:t> FBI.JOSPHE.WHITE </a:t>
            </a:r>
            <a:r>
              <a:rPr lang="en-US" dirty="0" err="1" smtClean="0"/>
              <a:t>COLRO.nonPoceAresstXML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strike="sngStrike" dirty="0" smtClean="0"/>
              <a:t>Ricardo 10,000dm </a:t>
            </a:r>
            <a:r>
              <a:rPr lang="en-US" strike="sngStrike" dirty="0" err="1" smtClean="0"/>
              <a:t>fruad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1612900" y="3200400"/>
            <a:ext cx="1139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</a:t>
            </a:r>
            <a:r>
              <a:rPr lang="en-US" strike="sngStrike" dirty="0" smtClean="0"/>
              <a:t>TIMY</a:t>
            </a:r>
            <a:endParaRPr lang="en-US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2768080" y="3033931"/>
            <a:ext cx="6304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Elder abuse: to </a:t>
            </a:r>
            <a:r>
              <a:rPr lang="en-US" strike="sngStrike" dirty="0" err="1" smtClean="0"/>
              <a:t>conser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evaualt</a:t>
            </a:r>
            <a:r>
              <a:rPr lang="en-US" strike="sngStrike" dirty="0" smtClean="0"/>
              <a:t> of </a:t>
            </a:r>
            <a:r>
              <a:rPr lang="en-US" dirty="0" smtClean="0"/>
              <a:t>KOCHMAN </a:t>
            </a:r>
            <a:r>
              <a:rPr lang="en-US" strike="sngStrike" dirty="0" smtClean="0"/>
              <a:t>child </a:t>
            </a:r>
            <a:r>
              <a:rPr lang="en-US" strike="sngStrike" dirty="0" err="1" smtClean="0"/>
              <a:t>bibile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reffences</a:t>
            </a:r>
            <a:endParaRPr lang="en-US" strike="sngStrike" dirty="0" smtClean="0"/>
          </a:p>
          <a:p>
            <a:r>
              <a:rPr lang="en-US" strike="sngStrike" dirty="0" smtClean="0"/>
              <a:t>Out </a:t>
            </a:r>
            <a:r>
              <a:rPr lang="en-US" dirty="0" smtClean="0"/>
              <a:t>of </a:t>
            </a:r>
            <a:r>
              <a:rPr lang="en-US" dirty="0" err="1" smtClean="0"/>
              <a:t>Rspeon</a:t>
            </a:r>
            <a:r>
              <a:rPr lang="en-US" dirty="0" smtClean="0"/>
              <a:t>, Trust, </a:t>
            </a:r>
            <a:r>
              <a:rPr lang="en-US" dirty="0" err="1" smtClean="0"/>
              <a:t>Accoutable</a:t>
            </a:r>
            <a:r>
              <a:rPr lang="en-US" dirty="0" smtClean="0"/>
              <a:t>, </a:t>
            </a:r>
            <a:r>
              <a:rPr lang="en-US" dirty="0" err="1" smtClean="0"/>
              <a:t>Repsect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16693" y="4093865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Allianz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5250" y="3962400"/>
            <a:ext cx="3035300" cy="160879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KING.PREA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55" y="3962400"/>
            <a:ext cx="876300" cy="87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98" y="3962400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860" y="3969638"/>
            <a:ext cx="798359" cy="7983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116912" y="4032351"/>
            <a:ext cx="3579288" cy="6729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JFK(</a:t>
            </a:r>
            <a:r>
              <a:rPr lang="en-US" strike="sngStrike" dirty="0" smtClean="0"/>
              <a:t>LEE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03800" y="3680262"/>
            <a:ext cx="6947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9-1-1 </a:t>
            </a:r>
            <a:r>
              <a:rPr lang="en-US" sz="800" strike="sngStrike" dirty="0" err="1" smtClean="0"/>
              <a:t>alkadi</a:t>
            </a:r>
            <a:r>
              <a:rPr lang="en-US" sz="800" strike="sngStrike" dirty="0" smtClean="0"/>
              <a:t> HOMCEI:PROF(hamburger, </a:t>
            </a:r>
            <a:r>
              <a:rPr lang="en-US" sz="800" strike="sngStrike" dirty="0" err="1" smtClean="0"/>
              <a:t>Allizan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cappente</a:t>
            </a:r>
            <a:r>
              <a:rPr lang="en-US" sz="800" strike="sngStrike" dirty="0" smtClean="0"/>
              <a:t>: </a:t>
            </a:r>
            <a:r>
              <a:rPr lang="en-US" dirty="0" smtClean="0"/>
              <a:t>HOCME:JSUE:HOCMEPETER:HOCME:PETER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47804" y="5386527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Allianz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2946400" y="1638300"/>
            <a:ext cx="205740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82832" y="1425138"/>
            <a:ext cx="714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41.MAINSTET(ATOMCFACTY(</a:t>
            </a:r>
            <a:r>
              <a:rPr lang="en-US" dirty="0" err="1" smtClean="0"/>
              <a:t>phil.JFK.MLK</a:t>
            </a:r>
            <a:r>
              <a:rPr lang="en-US" dirty="0" smtClean="0"/>
              <a:t>)</a:t>
            </a:r>
            <a:r>
              <a:rPr lang="en-US" dirty="0" err="1" smtClean="0"/>
              <a:t>philpsburg,baden-wuertember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847913" y="5257800"/>
            <a:ext cx="5352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GOVER SCHWEGGER </a:t>
            </a:r>
            <a:r>
              <a:rPr lang="en-US" strike="sngStrike" dirty="0" smtClean="0"/>
              <a:t>bond</a:t>
            </a:r>
            <a:r>
              <a:rPr lang="en-US" dirty="0" smtClean="0"/>
              <a:t> HOCEMP:JEUSE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susicie</a:t>
            </a:r>
            <a:r>
              <a:rPr lang="en-US" strike="sngStrike" dirty="0" smtClean="0"/>
              <a:t> )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6351860" y="5092700"/>
            <a:ext cx="473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Roland</a:t>
            </a:r>
            <a:r>
              <a:rPr lang="en-US" dirty="0" smtClean="0"/>
              <a:t> </a:t>
            </a:r>
            <a:r>
              <a:rPr lang="en-US" dirty="0" err="1" smtClean="0"/>
              <a:t>Badne-Weruteberg</a:t>
            </a:r>
            <a:r>
              <a:rPr lang="en-US" dirty="0" smtClean="0"/>
              <a:t>. Backup </a:t>
            </a:r>
            <a:r>
              <a:rPr lang="en-US" strike="sngStrike" dirty="0" err="1" smtClean="0"/>
              <a:t>Danile:seliski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7150219" y="4817765"/>
            <a:ext cx="4323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HOCME:BILL ( Idaho, </a:t>
            </a:r>
            <a:r>
              <a:rPr lang="en-US" dirty="0" err="1" smtClean="0"/>
              <a:t>Bosie</a:t>
            </a:r>
            <a:r>
              <a:rPr lang="en-US" dirty="0" smtClean="0"/>
              <a:t>) Human </a:t>
            </a:r>
            <a:r>
              <a:rPr lang="en-US" dirty="0" err="1" smtClean="0"/>
              <a:t>traffking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8610600" y="5002431"/>
            <a:ext cx="3162300" cy="90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399116" y="586156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Allianz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80412" y="5861566"/>
            <a:ext cx="348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Moore, </a:t>
            </a:r>
            <a:r>
              <a:rPr lang="en-US" strike="sngStrike" dirty="0" err="1" smtClean="0"/>
              <a:t>andy</a:t>
            </a:r>
            <a:r>
              <a:rPr lang="en-US" strike="sngStrike" dirty="0" smtClean="0"/>
              <a:t> </a:t>
            </a:r>
            <a:r>
              <a:rPr lang="en-US" b="1" dirty="0" smtClean="0"/>
              <a:t>SALES</a:t>
            </a:r>
            <a:r>
              <a:rPr lang="en-US" dirty="0" smtClean="0"/>
              <a:t> </a:t>
            </a:r>
            <a:r>
              <a:rPr lang="en-US" strike="sngStrike" dirty="0" err="1" smtClean="0"/>
              <a:t>straigc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aliannce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4303055" y="6046232"/>
            <a:ext cx="10624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41798" y="6046232"/>
            <a:ext cx="128930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0016" y="3667114"/>
            <a:ext cx="2913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2005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Greek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restuatn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deere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intenershi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completion</a:t>
            </a:r>
          </a:p>
          <a:p>
            <a:r>
              <a:rPr lang="en-US" sz="800" strike="sngStrike" dirty="0" smtClean="0"/>
              <a:t>View </a:t>
            </a:r>
            <a:r>
              <a:rPr lang="en-US" sz="800" strike="sngStrike" dirty="0" err="1" smtClean="0"/>
              <a:t>brunce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karlsurhe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Allianze</a:t>
            </a:r>
            <a:r>
              <a:rPr lang="en-US" sz="800" strike="sngStrike" dirty="0" smtClean="0"/>
              <a:t> from </a:t>
            </a:r>
            <a:r>
              <a:rPr lang="en-US" sz="800" strike="sngStrike" dirty="0" err="1" smtClean="0"/>
              <a:t>restuant</a:t>
            </a:r>
            <a:r>
              <a:rPr lang="en-US" sz="800" strike="sngStrike" dirty="0" smtClean="0"/>
              <a:t> </a:t>
            </a:r>
            <a:r>
              <a:rPr lang="en-US" dirty="0" smtClean="0"/>
              <a:t>PREA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greek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9072306" y="1077233"/>
            <a:ext cx="329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sz="800" strike="sngStrike" dirty="0" smtClean="0"/>
              <a:t>Allianz spy</a:t>
            </a:r>
            <a:r>
              <a:rPr lang="en-US" strike="sngStrike" dirty="0" smtClean="0"/>
              <a:t> </a:t>
            </a:r>
            <a:r>
              <a:rPr lang="en-US" dirty="0" smtClean="0"/>
              <a:t>JOESHEF </a:t>
            </a:r>
            <a:r>
              <a:rPr lang="en-US" sz="800" strike="sngStrike" dirty="0" err="1" smtClean="0"/>
              <a:t>ricardo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78321" y="1143000"/>
            <a:ext cx="3609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FEDERLA VP GMANY.AVAIBLITY.AVG</a:t>
            </a:r>
          </a:p>
          <a:p>
            <a:r>
              <a:rPr lang="en-US" strike="sngStrike" dirty="0" smtClean="0"/>
              <a:t>IBM.ROCKEFELLER.INSUNCE</a:t>
            </a:r>
          </a:p>
          <a:p>
            <a:r>
              <a:rPr lang="en-US" dirty="0"/>
              <a:t>41. §</a:t>
            </a:r>
            <a:r>
              <a:rPr lang="en-US" dirty="0" err="1"/>
              <a:t>Theft.VIRINGIA</a:t>
            </a:r>
            <a:r>
              <a:rPr lang="en-US" strike="sngStrike" dirty="0" err="1" smtClean="0"/>
              <a:t>.maxplank.avg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9047296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14" y="1392566"/>
            <a:ext cx="6028571" cy="526666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037518" y="2645955"/>
            <a:ext cx="36099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FEDERLA VP GMANY.AVAIBLITY.AVG</a:t>
            </a:r>
          </a:p>
        </p:txBody>
      </p:sp>
      <p:sp>
        <p:nvSpPr>
          <p:cNvPr id="4" name="Rectangle 3"/>
          <p:cNvSpPr/>
          <p:nvPr/>
        </p:nvSpPr>
        <p:spPr>
          <a:xfrm>
            <a:off x="7814885" y="3045488"/>
            <a:ext cx="3375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 §</a:t>
            </a:r>
            <a:r>
              <a:rPr lang="en-US" dirty="0" err="1"/>
              <a:t>Theft.VIRINGIA</a:t>
            </a:r>
            <a:r>
              <a:rPr lang="en-US" strike="sngStrike" dirty="0" err="1"/>
              <a:t>.maxplank.avg</a:t>
            </a:r>
            <a:endParaRPr lang="en-US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8934117" y="3553235"/>
            <a:ext cx="16145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A </a:t>
            </a:r>
            <a:r>
              <a:rPr lang="en-US" sz="800" strike="sngStrike" dirty="0" err="1"/>
              <a:t>couynty</a:t>
            </a:r>
            <a:r>
              <a:rPr lang="en-US" sz="800" strike="sngStrike" dirty="0"/>
              <a:t> full of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confidenciality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8623300" y="3948221"/>
            <a:ext cx="237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HOMCI:AUSLADER:AVG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093" y="4344958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04" y="5802020"/>
            <a:ext cx="1166191" cy="8382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8242300" y="5802020"/>
            <a:ext cx="1397000" cy="7384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11466" y="5190840"/>
            <a:ext cx="2398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</a:p>
          <a:p>
            <a:r>
              <a:rPr lang="en-US" dirty="0" smtClean="0"/>
              <a:t>(DEA(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)free/pizza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147605" y="6561816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nazi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reginme</a:t>
            </a:r>
            <a:endParaRPr lang="en-US" sz="800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56" y="5479498"/>
            <a:ext cx="835239" cy="838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838" y="5479498"/>
            <a:ext cx="835239" cy="8389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56" y="6476434"/>
            <a:ext cx="335629" cy="33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8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24200" y="1993900"/>
            <a:ext cx="12939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9/11  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4200" y="2945547"/>
            <a:ext cx="555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	2014 	JFK(MATTEW(Kraft): </a:t>
            </a:r>
            <a:r>
              <a:rPr lang="en-US" strike="sngStrike" dirty="0" smtClean="0"/>
              <a:t>Cisco Monitoring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4091772" y="2667606"/>
            <a:ext cx="4202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MATHEW(</a:t>
            </a:r>
            <a:r>
              <a:rPr lang="en-US" dirty="0" err="1" smtClean="0"/>
              <a:t>kraft</a:t>
            </a:r>
            <a:r>
              <a:rPr lang="en-US" dirty="0" smtClean="0"/>
              <a:t>(</a:t>
            </a:r>
            <a:r>
              <a:rPr lang="en-US" dirty="0" err="1" smtClean="0"/>
              <a:t>trnal</a:t>
            </a:r>
            <a:r>
              <a:rPr lang="en-US" dirty="0" smtClean="0"/>
              <a:t>)Powers: </a:t>
            </a:r>
            <a:r>
              <a:rPr lang="en-US" strike="sngStrike" dirty="0" smtClean="0"/>
              <a:t>Mathias </a:t>
            </a:r>
            <a:r>
              <a:rPr lang="en-US" strike="sngStrike" dirty="0" err="1" smtClean="0"/>
              <a:t>kraft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4091772" y="39527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91772" y="2398595"/>
            <a:ext cx="5267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HOMCE:LUX(</a:t>
            </a:r>
            <a:r>
              <a:rPr lang="en-US" dirty="0" err="1" smtClean="0"/>
              <a:t>nonPolcieCourtny</a:t>
            </a:r>
            <a:r>
              <a:rPr lang="en-US" dirty="0" smtClean="0"/>
              <a:t>(</a:t>
            </a:r>
            <a:r>
              <a:rPr lang="en-US" dirty="0" err="1" smtClean="0"/>
              <a:t>luxburg</a:t>
            </a:r>
            <a:r>
              <a:rPr lang="en-US" dirty="0" smtClean="0"/>
              <a:t>).FEDARL BANK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81116" y="4322128"/>
            <a:ext cx="139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Blinking Eyes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448600" y="4590713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ipad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946" y="3444796"/>
            <a:ext cx="907143" cy="508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9867368" y="3416233"/>
            <a:ext cx="1320800" cy="731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359368" y="3036938"/>
            <a:ext cx="2324632" cy="37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nonPoliceContentItem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9359368" y="3416234"/>
            <a:ext cx="2324632" cy="6706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960272" y="3305949"/>
            <a:ext cx="1114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§123 </a:t>
            </a:r>
            <a:r>
              <a:rPr lang="en-US" sz="800" dirty="0" err="1" smtClean="0"/>
              <a:t>Hausfreindbruch</a:t>
            </a:r>
            <a:endParaRPr lang="en-US" sz="800" dirty="0" smtClean="0"/>
          </a:p>
          <a:p>
            <a:r>
              <a:rPr lang="en-US" sz="800" dirty="0" smtClean="0"/>
              <a:t>1M-&gt;0/0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18143" y="3684211"/>
            <a:ext cx="1305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 </a:t>
            </a:r>
            <a:r>
              <a:rPr lang="en-US" strike="sngStrike" dirty="0" err="1" smtClean="0"/>
              <a:t>ibook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6836425" y="3591074"/>
            <a:ext cx="1566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Ghheco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dell.empoy.marx.Stefan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4091772" y="2398595"/>
            <a:ext cx="5267596" cy="304970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104" y="4019675"/>
            <a:ext cx="1238250" cy="123825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7619652" y="4019675"/>
            <a:ext cx="2095848" cy="14286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1" idx="3"/>
          </p:cNvCxnSpPr>
          <p:nvPr/>
        </p:nvCxnSpPr>
        <p:spPr>
          <a:xfrm flipH="1">
            <a:off x="8178800" y="3923448"/>
            <a:ext cx="1180568" cy="1431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744529" y="4506794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8743262" y="4536001"/>
            <a:ext cx="864558" cy="582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978946" y="4865737"/>
            <a:ext cx="149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CONSTUTION 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8568309" y="4960045"/>
            <a:ext cx="1205638" cy="15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978713" y="4536001"/>
            <a:ext cx="495707" cy="291049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1442884" y="4877176"/>
            <a:ext cx="495707" cy="2910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7747072" y="3782042"/>
            <a:ext cx="1180568" cy="1431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7847907" y="3854953"/>
            <a:ext cx="1180568" cy="1431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836425" y="5263231"/>
            <a:ext cx="22958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https://lu.linkedin.com/in/matthias-kraft-1053a82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4048490" y="5852995"/>
            <a:ext cx="26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 Pre-</a:t>
            </a:r>
            <a:r>
              <a:rPr lang="en-US" strike="sngStrike" dirty="0" err="1" smtClean="0"/>
              <a:t>Procssor</a:t>
            </a:r>
            <a:r>
              <a:rPr lang="en-US" strike="sngStrike" dirty="0" smtClean="0"/>
              <a:t> Compiler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4091772" y="5588000"/>
            <a:ext cx="5903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TORT3 Dr. Tutor C++ , Thorsten </a:t>
            </a:r>
            <a:r>
              <a:rPr lang="en-US" dirty="0" err="1" smtClean="0"/>
              <a:t>Jochem</a:t>
            </a:r>
            <a:r>
              <a:rPr lang="en-US" dirty="0" smtClean="0"/>
              <a:t> Amsterdam </a:t>
            </a:r>
            <a:r>
              <a:rPr lang="en-US" dirty="0" err="1" smtClean="0"/>
              <a:t>Unveristy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928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4318922" y="2566690"/>
            <a:ext cx="2003834" cy="2778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233" y="1356296"/>
            <a:ext cx="1556132" cy="1556132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2946400" y="1638300"/>
            <a:ext cx="2057400" cy="596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82832" y="1425138"/>
            <a:ext cx="7141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41.MAINSTET(ATOMCFACTY(</a:t>
            </a:r>
            <a:r>
              <a:rPr lang="en-US" dirty="0" err="1" smtClean="0"/>
              <a:t>phil.JFK.MLK</a:t>
            </a:r>
            <a:r>
              <a:rPr lang="en-US" dirty="0" smtClean="0"/>
              <a:t>)</a:t>
            </a:r>
            <a:r>
              <a:rPr lang="en-US" dirty="0" err="1" smtClean="0"/>
              <a:t>philpsburg,baden-wuertember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072306" y="1077233"/>
            <a:ext cx="3296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sz="800" strike="sngStrike" dirty="0" smtClean="0"/>
              <a:t>Allianz spy</a:t>
            </a:r>
            <a:r>
              <a:rPr lang="en-US" strike="sngStrike" dirty="0" smtClean="0"/>
              <a:t> </a:t>
            </a:r>
            <a:r>
              <a:rPr lang="en-US" dirty="0" smtClean="0"/>
              <a:t>JOESHEF </a:t>
            </a:r>
            <a:r>
              <a:rPr lang="en-US" sz="800" strike="sngStrike" dirty="0" err="1" smtClean="0"/>
              <a:t>ricardo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-175832" y="1410335"/>
            <a:ext cx="36099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FEDERLA VP GMANY.AVAIBLITY.AVG</a:t>
            </a:r>
          </a:p>
          <a:p>
            <a:r>
              <a:rPr lang="en-US" strike="sngStrike" dirty="0" smtClean="0"/>
              <a:t>IBM.ROCKEFELLER.INSUNCE</a:t>
            </a:r>
          </a:p>
          <a:p>
            <a:r>
              <a:rPr lang="en-US" dirty="0"/>
              <a:t>41. §</a:t>
            </a:r>
            <a:r>
              <a:rPr lang="en-US" dirty="0" err="1"/>
              <a:t>Theft.VIRINGIA</a:t>
            </a:r>
            <a:r>
              <a:rPr lang="en-US" strike="sngStrike" dirty="0" err="1" smtClean="0"/>
              <a:t>.maxplank.avg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4470400" y="3098800"/>
            <a:ext cx="1574800" cy="1231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5676900"/>
            <a:ext cx="12192000" cy="812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2" idx="1"/>
            <a:endCxn id="22" idx="3"/>
          </p:cNvCxnSpPr>
          <p:nvPr/>
        </p:nvCxnSpPr>
        <p:spPr>
          <a:xfrm>
            <a:off x="0" y="6083300"/>
            <a:ext cx="121920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055" y="2307630"/>
            <a:ext cx="3290493" cy="28746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556" y="3022600"/>
            <a:ext cx="2343150" cy="1562100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6096000" y="3530600"/>
            <a:ext cx="1244600" cy="44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272382" y="5006538"/>
            <a:ext cx="1462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FOUNDATION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0989" y="5244679"/>
            <a:ext cx="821831" cy="42361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2298700" y="5173656"/>
            <a:ext cx="1778000" cy="415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6377" y="4867963"/>
            <a:ext cx="1704974" cy="80033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984944" y="4486235"/>
            <a:ext cx="21371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41.?</a:t>
            </a:r>
            <a:endParaRPr lang="en-US" sz="8800" b="1" dirty="0"/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11557000" y="4165600"/>
            <a:ext cx="330200" cy="16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6819900" y="5173656"/>
            <a:ext cx="34925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6045200" y="3956050"/>
            <a:ext cx="880661" cy="10315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6501720" y="1844302"/>
            <a:ext cx="1779195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501720" y="2360679"/>
            <a:ext cx="1779195" cy="10728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INTEPUTS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>
            <a:off x="6501720" y="2565640"/>
            <a:ext cx="1764824" cy="568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679689" y="2351639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7516556" y="3022600"/>
            <a:ext cx="1807911" cy="1983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721184" y="4767257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</a:t>
            </a:r>
            <a:endParaRPr lang="en-US" b="1" dirty="0"/>
          </a:p>
        </p:txBody>
      </p:sp>
      <p:sp>
        <p:nvSpPr>
          <p:cNvPr id="59" name="Rectangle 58"/>
          <p:cNvSpPr/>
          <p:nvPr/>
        </p:nvSpPr>
        <p:spPr>
          <a:xfrm>
            <a:off x="0" y="1063370"/>
            <a:ext cx="11012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KING PENGTAON VIRIGINA MARY DR JOESEPH, HOMICIE:PETER:HOMCIDE:PETER:HOCME:JEUSE, GOD</a:t>
            </a:r>
            <a:endParaRPr lang="en-US" b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332" y="4906191"/>
            <a:ext cx="412085" cy="412085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4076700" y="5006538"/>
            <a:ext cx="2425020" cy="3388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373607" y="5343239"/>
            <a:ext cx="998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Soveit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uino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ddr</a:t>
            </a:r>
            <a:endParaRPr lang="en-US" sz="800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7988300" y="3433553"/>
            <a:ext cx="2324100" cy="1038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182832" y="3922107"/>
            <a:ext cx="6505299" cy="1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8420511" y="3439697"/>
            <a:ext cx="651795" cy="658081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8266544" y="3022600"/>
            <a:ext cx="1057923" cy="14492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5872" y="5159574"/>
            <a:ext cx="572519" cy="34949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10466246" y="5178895"/>
            <a:ext cx="1725754" cy="3621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335232" y="4074507"/>
            <a:ext cx="8900067" cy="124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364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56" y="5479498"/>
            <a:ext cx="835239" cy="83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838" y="5479498"/>
            <a:ext cx="835239" cy="8389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56" y="6476434"/>
            <a:ext cx="335629" cy="3371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552" y="2345195"/>
            <a:ext cx="1073535" cy="10735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598" y="4051300"/>
            <a:ext cx="446859" cy="7149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7029" y="2109203"/>
            <a:ext cx="1963490" cy="10266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299" y="3249329"/>
            <a:ext cx="511175" cy="511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857" y="3249329"/>
            <a:ext cx="347674" cy="51117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03900" y="3418730"/>
            <a:ext cx="1625600" cy="213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30009" y="4224121"/>
            <a:ext cx="587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41.?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16283" y="4951556"/>
            <a:ext cx="3703355" cy="173838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1843" y="4668722"/>
            <a:ext cx="4847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 1993, President Clinton and Vice President Gore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93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1843" y="4668722"/>
            <a:ext cx="48474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n 1993, President Clinton and Vice President Gore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12299" y="5038054"/>
            <a:ext cx="3656501" cy="1574800"/>
          </a:xfrm>
          <a:prstGeom prst="rect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363753"/>
            <a:ext cx="1021410" cy="135533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8455" y="3093922"/>
            <a:ext cx="3656501" cy="1574800"/>
          </a:xfrm>
          <a:prstGeom prst="rect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914" y="1363753"/>
            <a:ext cx="6028571" cy="52666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33141" y="3516333"/>
            <a:ext cx="2120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Espon</a:t>
            </a:r>
            <a:endParaRPr lang="en-US" strike="sngStrike" dirty="0" smtClean="0"/>
          </a:p>
          <a:p>
            <a:r>
              <a:rPr lang="en-US" dirty="0"/>
              <a:t> </a:t>
            </a:r>
            <a:r>
              <a:rPr lang="en-US" dirty="0" smtClean="0"/>
              <a:t>0.1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lds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amiga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waped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procesro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Ghcheo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Walmart,wpared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recod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5880" y="3796773"/>
            <a:ext cx="1110541" cy="85093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019452" y="3516333"/>
            <a:ext cx="1376969" cy="113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023" y="269487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1986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96183" y="3185430"/>
            <a:ext cx="12538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Epson </a:t>
            </a:r>
            <a:r>
              <a:rPr lang="en-US" sz="800" strike="sngStrike" dirty="0" err="1" smtClean="0"/>
              <a:t>unix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Mcio</a:t>
            </a:r>
            <a:r>
              <a:rPr lang="en-US" sz="800" strike="sngStrike" dirty="0" smtClean="0"/>
              <a:t> window</a:t>
            </a:r>
          </a:p>
          <a:p>
            <a:r>
              <a:rPr lang="en-US" sz="800" strike="sngStrike" dirty="0" smtClean="0"/>
              <a:t>Date cc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1572016" y="3300889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Gary </a:t>
            </a:r>
            <a:r>
              <a:rPr lang="en-US" sz="800" strike="sngStrike" dirty="0" err="1" smtClean="0"/>
              <a:t>centifpeed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2540549" y="31854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5399" y="5464818"/>
            <a:ext cx="1110541" cy="85093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2304755" y="5269208"/>
            <a:ext cx="1376969" cy="113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90261" y="2147466"/>
            <a:ext cx="2722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 have been sitting here the whole </a:t>
            </a:r>
            <a:r>
              <a:rPr lang="en-US" sz="800" dirty="0" err="1" smtClean="0"/>
              <a:t>tiem</a:t>
            </a:r>
            <a:r>
              <a:rPr lang="en-US" sz="800" dirty="0" smtClean="0"/>
              <a:t> doing the same thing</a:t>
            </a:r>
          </a:p>
          <a:p>
            <a:r>
              <a:rPr lang="en-US" sz="800" dirty="0" smtClean="0"/>
              <a:t>Last year? Cc nonPoiceDate.cc, </a:t>
            </a:r>
            <a:r>
              <a:rPr lang="en-US" sz="800" dirty="0" err="1" smtClean="0"/>
              <a:t>nonPcieDate.h</a:t>
            </a:r>
            <a:endParaRPr lang="en-US" sz="800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90261" y="2265943"/>
            <a:ext cx="2654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842661" y="2316743"/>
            <a:ext cx="155914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1505137" y="385290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845800" y="4222240"/>
            <a:ext cx="1346200" cy="1574800"/>
          </a:xfrm>
          <a:prstGeom prst="rect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0120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2973" y="1792684"/>
            <a:ext cx="6719633" cy="472040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000" y="3225800"/>
            <a:ext cx="106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>
                <a:hlinkClick r:id="rId4"/>
              </a:rPr>
              <a:t>MacPaint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000" y="368223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Roboto"/>
              </a:rPr>
              <a:t>January 24, </a:t>
            </a:r>
            <a:r>
              <a:rPr lang="en-US" b="1" dirty="0">
                <a:solidFill>
                  <a:srgbClr val="5F6368"/>
                </a:solidFill>
                <a:latin typeface="Roboto"/>
              </a:rPr>
              <a:t>1984</a:t>
            </a:r>
            <a:r>
              <a:rPr lang="en-US" dirty="0">
                <a:solidFill>
                  <a:srgbClr val="4D5156"/>
                </a:solidFill>
                <a:latin typeface="Roboto"/>
              </a:rPr>
              <a:t>.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93700" y="2908300"/>
            <a:ext cx="924374" cy="140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04900" y="2933700"/>
            <a:ext cx="1180425" cy="133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4000" y="1745869"/>
            <a:ext cx="27943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41.KOCHMAN AMTGERICHT</a:t>
            </a:r>
          </a:p>
          <a:p>
            <a:r>
              <a:rPr lang="en-US" sz="1400" dirty="0" err="1" smtClean="0"/>
              <a:t>nonPociRTALgoial.DE</a:t>
            </a:r>
            <a:r>
              <a:rPr lang="en-US" sz="800" dirty="0" err="1" smtClean="0"/>
              <a:t>A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Chield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_</a:t>
            </a:r>
          </a:p>
          <a:p>
            <a:r>
              <a:rPr lang="en-US" sz="1200" dirty="0" smtClean="0"/>
              <a:t>V2</a:t>
            </a:r>
          </a:p>
          <a:p>
            <a:r>
              <a:rPr lang="en-US" sz="1200" dirty="0" smtClean="0"/>
              <a:t>[x] no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20368" y="4267200"/>
            <a:ext cx="30279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trike="sngStrike" dirty="0" smtClean="0"/>
              <a:t>I have been sitting here the whole </a:t>
            </a:r>
            <a:r>
              <a:rPr lang="en-US" sz="1600" strike="sngStrike" dirty="0" err="1" smtClean="0"/>
              <a:t>tiem</a:t>
            </a:r>
            <a:r>
              <a:rPr lang="en-US" sz="1600" strike="sngStrike" dirty="0" smtClean="0"/>
              <a:t> doing the same thing</a:t>
            </a:r>
          </a:p>
          <a:p>
            <a:r>
              <a:rPr lang="en-US" sz="1600" strike="sngStrike" dirty="0" smtClean="0"/>
              <a:t>Last year</a:t>
            </a:r>
            <a:r>
              <a:rPr lang="en-US" sz="900" strike="sngStrike" dirty="0" smtClean="0"/>
              <a:t>? Cc nonPoiceDate.cc, </a:t>
            </a:r>
            <a:r>
              <a:rPr lang="en-US" sz="900" strike="sngStrike" dirty="0" err="1" smtClean="0"/>
              <a:t>nonPcieDate.h</a:t>
            </a:r>
            <a:endParaRPr lang="en-US" sz="9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61513" y="5117129"/>
            <a:ext cx="3253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He would have Done that. I will </a:t>
            </a:r>
            <a:r>
              <a:rPr lang="en-US" sz="800" strike="sngStrike" dirty="0" err="1" smtClean="0"/>
              <a:t>lok</a:t>
            </a:r>
            <a:r>
              <a:rPr lang="en-US" sz="800" strike="sngStrike" dirty="0" smtClean="0"/>
              <a:t> the same in 40 years.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73775" y="5712869"/>
            <a:ext cx="2312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1984 </a:t>
            </a:r>
            <a:r>
              <a:rPr lang="en-US" dirty="0" err="1" smtClean="0"/>
              <a:t>Assuemd</a:t>
            </a:r>
            <a:r>
              <a:rPr lang="en-US" dirty="0" smtClean="0"/>
              <a:t>; button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26" y="6208855"/>
            <a:ext cx="557495" cy="6084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8719" y="6357884"/>
            <a:ext cx="405107" cy="31040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55887" y="6208855"/>
            <a:ext cx="839225" cy="6084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1907" y="5599450"/>
            <a:ext cx="558730" cy="39365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530149" y="5529084"/>
            <a:ext cx="755176" cy="552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9267" y="5282168"/>
            <a:ext cx="283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HOMCDIE:LUX:VHS:BUTTON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916" y="6522646"/>
            <a:ext cx="390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 HMCE:SUNSTOR(</a:t>
            </a:r>
            <a:r>
              <a:rPr lang="en-US" sz="800" strike="sngStrike" dirty="0" smtClean="0"/>
              <a:t>Kodak baby 80 football shirt the face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828391" y="6522646"/>
            <a:ext cx="2372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Assmed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samed</a:t>
            </a:r>
            <a:r>
              <a:rPr lang="en-US" strike="sngStrike" dirty="0" smtClean="0"/>
              <a:t> buttons</a:t>
            </a:r>
            <a:endParaRPr lang="en-US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341410" y="5897535"/>
            <a:ext cx="2189837" cy="91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7467" y="6423670"/>
            <a:ext cx="558730" cy="39365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5431608" y="6357428"/>
            <a:ext cx="977504" cy="459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4842" y="6489459"/>
            <a:ext cx="293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Made in Japan  </a:t>
            </a:r>
            <a:r>
              <a:rPr lang="en-US" dirty="0" smtClean="0"/>
              <a:t>KOREAN WAR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318448" y="1375027"/>
            <a:ext cx="6472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She, I </a:t>
            </a:r>
            <a:r>
              <a:rPr lang="en-US" strike="sngStrike" dirty="0"/>
              <a:t>have been sitting here the whole </a:t>
            </a:r>
            <a:r>
              <a:rPr lang="en-US" strike="sngStrike" dirty="0" err="1"/>
              <a:t>tiem</a:t>
            </a:r>
            <a:r>
              <a:rPr lang="en-US" strike="sngStrike" dirty="0"/>
              <a:t> doing the same thing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655" y="1084988"/>
            <a:ext cx="4290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PENTAGON VIRIGINA MARY JOSEPHE, GOD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64" y="1295818"/>
            <a:ext cx="1857375" cy="24574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70637" y="15596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33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7" y="1309121"/>
            <a:ext cx="3555328" cy="3105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4742847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710" y="3898453"/>
            <a:ext cx="1166191" cy="8382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 flipV="1">
            <a:off x="6523497" y="3972681"/>
            <a:ext cx="1397000" cy="7384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25695" y="5519733"/>
            <a:ext cx="2398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</a:p>
          <a:p>
            <a:r>
              <a:rPr lang="en-US" dirty="0" smtClean="0"/>
              <a:t>(DEA(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)free/pizza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356" y="1806987"/>
            <a:ext cx="835239" cy="8389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91" y="1806987"/>
            <a:ext cx="835239" cy="8389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96" y="2290017"/>
            <a:ext cx="335629" cy="3371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8130" y="4604485"/>
            <a:ext cx="961905" cy="85714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6912966" y="4692869"/>
            <a:ext cx="1397000" cy="7384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593" y="5802982"/>
            <a:ext cx="335629" cy="3371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87879" y="4687254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Stach</a:t>
            </a:r>
            <a:r>
              <a:rPr lang="en-US" strike="sngStrike" dirty="0" smtClean="0"/>
              <a:t> &amp; </a:t>
            </a:r>
            <a:r>
              <a:rPr lang="en-US" dirty="0" smtClean="0"/>
              <a:t>HOMCID:AUSLER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47790" y="3165031"/>
            <a:ext cx="2561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 town </a:t>
            </a:r>
            <a:r>
              <a:rPr lang="en-US" dirty="0" smtClean="0"/>
              <a:t>SALES)</a:t>
            </a:r>
          </a:p>
          <a:p>
            <a:r>
              <a:rPr lang="en-US" dirty="0" smtClean="0"/>
              <a:t>NAME CHANG</a:t>
            </a:r>
            <a:r>
              <a:rPr lang="en-US" strike="sngStrike" dirty="0" smtClean="0"/>
              <a:t>(free pizza)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9966" y="5802982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Like </a:t>
            </a:r>
            <a:r>
              <a:rPr lang="en-US" sz="800" strike="sngStrike" dirty="0" err="1" smtClean="0"/>
              <a:t>Stach</a:t>
            </a:r>
            <a:r>
              <a:rPr lang="en-US" sz="800" strike="sngStrike" dirty="0" smtClean="0"/>
              <a:t> sold</a:t>
            </a:r>
          </a:p>
          <a:p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Oli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837263" y="5472296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KING.PRINPAL</a:t>
            </a:r>
            <a:r>
              <a:rPr lang="en-US" strike="sngStrike" dirty="0" smtClean="0"/>
              <a:t>(Arthur)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283200" y="441511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919965" y="4132887"/>
            <a:ext cx="415959" cy="347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790491" y="4687254"/>
            <a:ext cx="1636410" cy="111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092896" y="5033056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*</a:t>
            </a:r>
            <a:r>
              <a:rPr lang="en-US" sz="800" strike="sngStrike" dirty="0" err="1" smtClean="0"/>
              <a:t>tophat</a:t>
            </a:r>
            <a:endParaRPr lang="en-US" sz="800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8707671" y="3035300"/>
            <a:ext cx="1096729" cy="452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860071" y="3187700"/>
            <a:ext cx="1096729" cy="452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9012471" y="3340100"/>
            <a:ext cx="1096729" cy="452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9164871" y="3492500"/>
            <a:ext cx="1096729" cy="452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365634" y="2818923"/>
            <a:ext cx="895966" cy="1208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05377" y="2924466"/>
            <a:ext cx="895966" cy="1208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841451" y="3091841"/>
            <a:ext cx="895966" cy="1208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07671" y="222647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375900" y="3091841"/>
            <a:ext cx="43219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Pakistani:joti</a:t>
            </a:r>
            <a:endParaRPr lang="en-US" strike="sngStrike" dirty="0" smtClean="0"/>
          </a:p>
          <a:p>
            <a:r>
              <a:rPr lang="en-US" dirty="0" smtClean="0"/>
              <a:t>IPX </a:t>
            </a:r>
            <a:r>
              <a:rPr lang="en-US" strike="sngStrike" dirty="0" err="1" smtClean="0"/>
              <a:t>joti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ffemale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girilfe</a:t>
            </a:r>
            <a:r>
              <a:rPr lang="en-US" strike="sngStrike" dirty="0" smtClean="0"/>
              <a:t> Stefan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sex</a:t>
            </a:r>
            <a:r>
              <a:rPr lang="en-US" dirty="0" smtClean="0"/>
              <a:t> </a:t>
            </a:r>
            <a:r>
              <a:rPr lang="en-US" dirty="0" err="1" smtClean="0"/>
              <a:t>NonPoiceTimer:HOMCE:BORIS</a:t>
            </a:r>
            <a:endParaRPr lang="en-US" dirty="0" smtClean="0"/>
          </a:p>
          <a:p>
            <a:r>
              <a:rPr lang="en-US" dirty="0" smtClean="0"/>
              <a:t>EMMA: </a:t>
            </a:r>
            <a:r>
              <a:rPr lang="en-US" strike="sngStrike" dirty="0" err="1" smtClean="0"/>
              <a:t>joti</a:t>
            </a:r>
            <a:r>
              <a:rPr lang="en-US" strike="sngStrike" dirty="0" smtClean="0"/>
              <a:t> is </a:t>
            </a:r>
            <a:r>
              <a:rPr lang="en-US" strike="sngStrike" dirty="0" err="1" smtClean="0"/>
              <a:t>improant</a:t>
            </a:r>
            <a:endParaRPr lang="en-US" strike="sngStrike" dirty="0" smtClean="0"/>
          </a:p>
          <a:p>
            <a:r>
              <a:rPr lang="en-US" strike="sngStrike" dirty="0" smtClean="0"/>
              <a:t>? Nuts? </a:t>
            </a:r>
            <a:r>
              <a:rPr lang="en-US" dirty="0" smtClean="0"/>
              <a:t>HCOEIM:LUX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9788416" y="3261748"/>
            <a:ext cx="7094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9667875" y="3238500"/>
            <a:ext cx="120541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248043" y="3187700"/>
            <a:ext cx="160392" cy="101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9235184" y="2892443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760259" y="3441700"/>
            <a:ext cx="1841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9-1-1 VP GERMAY</a:t>
            </a:r>
          </a:p>
          <a:p>
            <a:r>
              <a:rPr lang="en-US" dirty="0" smtClean="0"/>
              <a:t>JFK(MATHEW)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8257719" y="3248718"/>
            <a:ext cx="907152" cy="332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425" y="3061605"/>
            <a:ext cx="183574" cy="18357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9012471" y="2924466"/>
            <a:ext cx="395964" cy="3648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6608696" y="2924466"/>
            <a:ext cx="2403775" cy="1163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296229" y="1524000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Brad	Gary	Jason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843805" y="1480749"/>
            <a:ext cx="1992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NAME CHAN(</a:t>
            </a:r>
            <a:r>
              <a:rPr lang="en-US" sz="800" strike="sngStrike" dirty="0" smtClean="0"/>
              <a:t>Jesus Peterson (free pizza)</a:t>
            </a:r>
          </a:p>
          <a:p>
            <a:r>
              <a:rPr lang="en-US" sz="800" strike="sngStrike" dirty="0" smtClean="0"/>
              <a:t>(mother): pizza oven</a:t>
            </a:r>
          </a:p>
          <a:p>
            <a:r>
              <a:rPr lang="en-US" sz="800" strike="sngStrike" dirty="0" smtClean="0"/>
              <a:t>Beach Park Ave.</a:t>
            </a:r>
            <a:r>
              <a:rPr lang="en-US" sz="800" dirty="0"/>
              <a:t> HOCME:CHANGLRO</a:t>
            </a:r>
            <a:endParaRPr lang="en-US" sz="800" strike="sngStrike" dirty="0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7138585" y="4700843"/>
            <a:ext cx="1397000" cy="7384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222171" y="5140778"/>
            <a:ext cx="3999826" cy="290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220686" y="538367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BONFIRE</a:t>
            </a:r>
            <a:endParaRPr lang="en-US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924312" y="538123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349829" y="4871920"/>
            <a:ext cx="1683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ELECTRIC CHAIR</a:t>
            </a:r>
          </a:p>
          <a:p>
            <a:r>
              <a:rPr lang="en-US" dirty="0" smtClean="0"/>
              <a:t>RELIGION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285887" y="4604781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2261867" y="4569169"/>
            <a:ext cx="3365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HOMCP:JFK(</a:t>
            </a:r>
            <a:r>
              <a:rPr lang="en-US" sz="800" strike="sngStrike" dirty="0" err="1" smtClean="0"/>
              <a:t>moni,swe,irsh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mother:dahger</a:t>
            </a:r>
            <a:r>
              <a:rPr lang="en-US" sz="800" strike="sngStrike" dirty="0" smtClean="0"/>
              <a:t>, Karin(C++)</a:t>
            </a:r>
            <a:r>
              <a:rPr lang="en-US" sz="800" strike="sngStrike" dirty="0" err="1" smtClean="0"/>
              <a:t>Thoma</a:t>
            </a:r>
            <a:endParaRPr lang="en-US" sz="800" strike="sngStrike" dirty="0" smtClean="0"/>
          </a:p>
          <a:p>
            <a:r>
              <a:rPr lang="en-US" sz="800" dirty="0"/>
              <a:t>	</a:t>
            </a:r>
            <a:r>
              <a:rPr lang="en-US" sz="800" dirty="0" err="1" smtClean="0"/>
              <a:t>s</a:t>
            </a:r>
            <a:r>
              <a:rPr lang="en-US" dirty="0" err="1" smtClean="0"/>
              <a:t>?TRANLATOR</a:t>
            </a:r>
            <a:r>
              <a:rPr lang="en-US" dirty="0" smtClean="0"/>
              <a:t>:)</a:t>
            </a:r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 flipH="1" flipV="1">
            <a:off x="3469295" y="4974113"/>
            <a:ext cx="1400242" cy="174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509486" y="4415119"/>
            <a:ext cx="986971" cy="2721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EMEA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2452310" y="4423554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VAN Basement band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87" y="5845258"/>
            <a:ext cx="1444895" cy="91715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4" y="5811112"/>
            <a:ext cx="1668919" cy="949654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H="1" flipV="1">
            <a:off x="3469295" y="5750566"/>
            <a:ext cx="1256400" cy="101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57" y="6197395"/>
            <a:ext cx="732657" cy="483129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271757" y="5841628"/>
            <a:ext cx="652555" cy="9191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795971" y="6257338"/>
            <a:ext cx="4744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  Day  YMCA </a:t>
            </a:r>
            <a:r>
              <a:rPr lang="en-US" dirty="0" err="1" smtClean="0"/>
              <a:t>dijerdo</a:t>
            </a:r>
            <a:r>
              <a:rPr lang="en-US" dirty="0" smtClean="0"/>
              <a:t> bong HOCME:IS-A-BELL</a:t>
            </a:r>
          </a:p>
          <a:p>
            <a:r>
              <a:rPr lang="en-US" dirty="0" smtClean="0"/>
              <a:t>1995   night YMCA HOCME-IS-BELL bonfire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6466714" y="6468833"/>
            <a:ext cx="11834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 flipV="1">
            <a:off x="5283200" y="6680524"/>
            <a:ext cx="809696" cy="8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5352756" y="6438959"/>
            <a:ext cx="5672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8087879" y="6680524"/>
            <a:ext cx="924592" cy="8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93863" y="5565900"/>
            <a:ext cx="38939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2000/1 POLIE:ZEOL:BLOND:GOV.SCHW. </a:t>
            </a:r>
          </a:p>
          <a:p>
            <a:r>
              <a:rPr lang="en-US" sz="800" strike="sngStrike" dirty="0" smtClean="0"/>
              <a:t>what is that? bong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4301834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8955314" y="3439886"/>
            <a:ext cx="1654629" cy="419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57" y="5062690"/>
            <a:ext cx="1440929" cy="95017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287757" y="4354286"/>
            <a:ext cx="2065043" cy="16585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459" y="3859212"/>
            <a:ext cx="2562225" cy="178117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050971" y="3439886"/>
            <a:ext cx="2906713" cy="3236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84" y="2883354"/>
            <a:ext cx="556532" cy="55653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7801428" y="2847068"/>
            <a:ext cx="1037772" cy="5928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70515" y="2304359"/>
            <a:ext cx="682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HOMCIDIE:IS-A-BELL: </a:t>
            </a:r>
            <a:r>
              <a:rPr lang="en-US" strike="sngStrike" dirty="0" smtClean="0"/>
              <a:t>you would not import </a:t>
            </a:r>
            <a:r>
              <a:rPr lang="en-US" strike="sngStrike" dirty="0" err="1" smtClean="0"/>
              <a:t>sovient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uion</a:t>
            </a:r>
            <a:r>
              <a:rPr lang="en-US" dirty="0" smtClean="0"/>
              <a:t> HOCMECIDE[]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360730" y="2637785"/>
            <a:ext cx="4744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1998  Day  YMCA </a:t>
            </a:r>
            <a:r>
              <a:rPr lang="en-US" dirty="0" err="1"/>
              <a:t>dijerdo</a:t>
            </a:r>
            <a:r>
              <a:rPr lang="en-US" dirty="0"/>
              <a:t> bong HOCME:IS-A-BELL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085943" y="3143477"/>
            <a:ext cx="21592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41</a:t>
            </a:r>
            <a:r>
              <a:rPr lang="en-US" dirty="0" smtClean="0"/>
              <a:t>.HOCMEP:MAYOR</a:t>
            </a:r>
          </a:p>
          <a:p>
            <a:r>
              <a:rPr lang="en-US" dirty="0" err="1" smtClean="0"/>
              <a:t>Contnet</a:t>
            </a:r>
            <a:r>
              <a:rPr lang="en-US" dirty="0" smtClean="0"/>
              <a:t> item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927771" y="5058228"/>
            <a:ext cx="1647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Apple.extortoin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8729236" y="4735551"/>
            <a:ext cx="3332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FBI:KIDNAPPING:CPVA:FBI:WMD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9739894" y="4853603"/>
            <a:ext cx="445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1 Person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976155" y="1197347"/>
            <a:ext cx="35050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EVIDNECE: </a:t>
            </a:r>
            <a:r>
              <a:rPr lang="en-US" strike="sngStrike" dirty="0" smtClean="0"/>
              <a:t>Killer</a:t>
            </a:r>
            <a:endParaRPr lang="en-US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8955314" y="3962400"/>
            <a:ext cx="1229925" cy="660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706" y="4001942"/>
            <a:ext cx="773715" cy="621317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8630330" y="4014751"/>
            <a:ext cx="2095727" cy="3395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7920920" y="3113674"/>
            <a:ext cx="220617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573486" y="3007117"/>
            <a:ext cx="86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WATER</a:t>
            </a:r>
            <a:endParaRPr lang="en-US" b="1" i="1" dirty="0"/>
          </a:p>
        </p:txBody>
      </p:sp>
      <p:sp>
        <p:nvSpPr>
          <p:cNvPr id="43" name="Rectangle 42"/>
          <p:cNvSpPr/>
          <p:nvPr/>
        </p:nvSpPr>
        <p:spPr>
          <a:xfrm>
            <a:off x="6284686" y="2637785"/>
            <a:ext cx="957943" cy="8021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COURT</a:t>
            </a:r>
          </a:p>
          <a:p>
            <a:pPr algn="ctr"/>
            <a:r>
              <a:rPr lang="en-US" dirty="0" smtClean="0"/>
              <a:t>BOMB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183090" y="3382984"/>
            <a:ext cx="254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  <a:r>
              <a:rPr lang="en-US" strike="sngStrike" dirty="0" smtClean="0"/>
              <a:t>(free/</a:t>
            </a:r>
            <a:r>
              <a:rPr lang="en-US" strike="sngStrike" dirty="0" err="1" smtClean="0"/>
              <a:t>zpziz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3454400" y="4001942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730171" y="4623259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3730171" y="5242894"/>
            <a:ext cx="1320800" cy="98373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KING.WAR.MONTESTARY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2320278" y="4184518"/>
            <a:ext cx="2730693" cy="551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2604965" y="4354286"/>
            <a:ext cx="2446006" cy="499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103453" y="6209250"/>
            <a:ext cx="755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latech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3473337" y="620236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4906708" y="6192067"/>
            <a:ext cx="254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  <a:r>
              <a:rPr lang="en-US" strike="sngStrike" dirty="0" smtClean="0"/>
              <a:t>(free/</a:t>
            </a:r>
            <a:r>
              <a:rPr lang="en-US" strike="sngStrike" dirty="0" err="1" smtClean="0"/>
              <a:t>zpziz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3473337" y="6561399"/>
            <a:ext cx="41344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Ghhoce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, Philip </a:t>
            </a:r>
            <a:r>
              <a:rPr lang="en-US" sz="800" strike="sngStrike" dirty="0" err="1" smtClean="0"/>
              <a:t>latech</a:t>
            </a:r>
            <a:r>
              <a:rPr lang="en-US" sz="800" strike="sngStrike" dirty="0" smtClean="0"/>
              <a:t> doctor)</a:t>
            </a:r>
            <a:r>
              <a:rPr lang="en-US" sz="800" dirty="0" smtClean="0"/>
              <a:t> NAMCE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fre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pizz</a:t>
            </a:r>
            <a:r>
              <a:rPr lang="en-US" sz="800" strike="sngStrike" dirty="0" smtClean="0"/>
              <a:t>).</a:t>
            </a:r>
            <a:r>
              <a:rPr lang="en-US" sz="800" dirty="0" err="1" smtClean="0"/>
              <a:t>noNPocliConetnItm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latex, </a:t>
            </a:r>
            <a:r>
              <a:rPr lang="en-US" sz="800" dirty="0" err="1" smtClean="0"/>
              <a:t>KIGN.</a:t>
            </a:r>
            <a:r>
              <a:rPr lang="en-US" sz="800" strike="sngStrike" dirty="0" err="1" smtClean="0"/>
              <a:t>maxplan.aie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56" name="TextBox 55"/>
          <p:cNvSpPr txBox="1"/>
          <p:nvPr/>
        </p:nvSpPr>
        <p:spPr>
          <a:xfrm>
            <a:off x="330389" y="2644300"/>
            <a:ext cx="1076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IPX</a:t>
            </a:r>
          </a:p>
          <a:p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02" y="2951674"/>
            <a:ext cx="942857" cy="109523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188686" y="2489025"/>
            <a:ext cx="1654628" cy="1473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95006" y="1852188"/>
            <a:ext cx="257160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IMPROT/EXPORT</a:t>
            </a:r>
          </a:p>
          <a:p>
            <a:r>
              <a:rPr lang="en-US" dirty="0" smtClean="0"/>
              <a:t>HOCME:LUX(LV).AIRPORT</a:t>
            </a:r>
          </a:p>
          <a:p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(/bob </a:t>
            </a:r>
            <a:r>
              <a:rPr lang="en-US" sz="800" strike="sngStrike" dirty="0" err="1" smtClean="0"/>
              <a:t>gocard</a:t>
            </a:r>
            <a:r>
              <a:rPr lang="en-US" sz="800" strike="sngStrike" dirty="0" smtClean="0"/>
              <a:t> golf club my </a:t>
            </a:r>
            <a:r>
              <a:rPr lang="en-US" sz="800" strike="sngStrike" dirty="0" err="1" smtClean="0"/>
              <a:t>grandfhare</a:t>
            </a:r>
            <a:endParaRPr lang="en-US" sz="800" strike="sngStrike" dirty="0" smtClean="0"/>
          </a:p>
          <a:p>
            <a:r>
              <a:rPr lang="en-US" dirty="0" smtClean="0"/>
              <a:t>NSA $400 </a:t>
            </a:r>
            <a:r>
              <a:rPr lang="en-US" strike="sngStrike" dirty="0" err="1" smtClean="0"/>
              <a:t>golfclub</a:t>
            </a:r>
            <a:endParaRPr lang="en-US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-83319" y="20284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2016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4912699" y="1474521"/>
            <a:ext cx="322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FBI:KIDNAPPING:HOMCIE:LUX[]</a:t>
            </a:r>
            <a:endParaRPr lang="en-US" b="1" dirty="0"/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7360730" y="1902704"/>
            <a:ext cx="776698" cy="1114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3066607" y="2028344"/>
            <a:ext cx="39163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454400" y="337644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2000/1</a:t>
            </a:r>
            <a:endParaRPr 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7270513" y="1212666"/>
            <a:ext cx="16056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16Y §Stalking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330389" y="3191783"/>
            <a:ext cx="3355235" cy="1268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1458" y="3982170"/>
            <a:ext cx="773715" cy="62131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9915585" y="4195376"/>
            <a:ext cx="2095727" cy="3395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497863" y="3448252"/>
            <a:ext cx="1654629" cy="419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0611833" y="3418773"/>
            <a:ext cx="1419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Contnet</a:t>
            </a:r>
            <a:r>
              <a:rPr lang="en-US" dirty="0"/>
              <a:t> item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0934927" y="3716689"/>
            <a:ext cx="1290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PREA.</a:t>
            </a:r>
            <a:r>
              <a:rPr lang="en-US" strike="sngStrike" dirty="0" err="1" smtClean="0"/>
              <a:t>razors</a:t>
            </a:r>
            <a:endParaRPr lang="en-US" strike="sngStrike" dirty="0" smtClean="0"/>
          </a:p>
          <a:p>
            <a:r>
              <a:rPr lang="en-US" dirty="0" smtClean="0"/>
              <a:t>            </a:t>
            </a:r>
            <a:r>
              <a:rPr lang="en-US" strike="sngStrike" dirty="0" smtClean="0"/>
              <a:t>axel</a:t>
            </a:r>
            <a:endParaRPr lang="en-US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76" y="3970074"/>
            <a:ext cx="1444895" cy="91715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90" y="2548975"/>
            <a:ext cx="933610" cy="69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173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4" y="5811112"/>
            <a:ext cx="1668919" cy="94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43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43" y="3586927"/>
            <a:ext cx="3715657" cy="2114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07887" y="1277257"/>
            <a:ext cx="8589214" cy="4910037"/>
          </a:xfrm>
          <a:prstGeom prst="rect">
            <a:avLst/>
          </a:prstGeom>
          <a:noFill/>
          <a:ln w="762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5360" y="4182811"/>
            <a:ext cx="396976" cy="35374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8845360" y="3586927"/>
            <a:ext cx="396976" cy="12318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 flipH="1" flipV="1">
            <a:off x="5009604" y="1781797"/>
            <a:ext cx="2247538" cy="10595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Steve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2771048"/>
            <a:ext cx="132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009604" y="3005408"/>
            <a:ext cx="209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HOMCIDE:CHANLOR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009604" y="5701222"/>
            <a:ext cx="3379653" cy="4860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food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148114" y="1465943"/>
            <a:ext cx="2583543" cy="10595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gocart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318" y="3005408"/>
            <a:ext cx="1166191" cy="838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10769600" y="2841340"/>
            <a:ext cx="1175657" cy="1341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212176" y="2574949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1997/8 MAINSTREET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392229" y="314038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713646" y="2215444"/>
            <a:ext cx="1038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PX:JOEL</a:t>
            </a:r>
          </a:p>
          <a:p>
            <a:r>
              <a:rPr lang="en-US" dirty="0" smtClean="0"/>
              <a:t>PX:CHRIS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983" y="2142291"/>
            <a:ext cx="16273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CPVA.(</a:t>
            </a:r>
            <a:r>
              <a:rPr lang="en-US" sz="800" strike="sngStrike" dirty="0" err="1" smtClean="0"/>
              <a:t>phip:gocart</a:t>
            </a:r>
            <a:r>
              <a:rPr lang="en-US" sz="800" dirty="0" smtClean="0"/>
              <a:t>)HOCDP:LUX(LV)</a:t>
            </a:r>
          </a:p>
          <a:p>
            <a:r>
              <a:rPr lang="en-US" sz="800" dirty="0" smtClean="0"/>
              <a:t>CPCA(</a:t>
            </a:r>
            <a:r>
              <a:rPr lang="en-US" sz="800" strike="sngStrike" dirty="0" err="1" smtClean="0"/>
              <a:t>bob.gocart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232229" y="17817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15886" y="1465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804227" y="13532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42257" y="4359681"/>
            <a:ext cx="103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PX:CHRIS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409371" y="4818743"/>
            <a:ext cx="1582058" cy="638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23993" y="4893671"/>
            <a:ext cx="278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1994 $700</a:t>
            </a:r>
            <a:r>
              <a:rPr lang="en-US" strike="sngStrike" dirty="0" smtClean="0"/>
              <a:t> fine / break </a:t>
            </a:r>
            <a:r>
              <a:rPr lang="en-US" strike="sngStrike" dirty="0" err="1" smtClean="0"/>
              <a:t>corp</a:t>
            </a:r>
            <a:endParaRPr lang="en-US" strike="sngStrik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3161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4" y="5811112"/>
            <a:ext cx="1668919" cy="9496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42257" y="4359681"/>
            <a:ext cx="103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PX:CHRIS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409371" y="4818743"/>
            <a:ext cx="1582058" cy="6386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23993" y="4893671"/>
            <a:ext cx="278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1994 $700</a:t>
            </a:r>
            <a:r>
              <a:rPr lang="en-US" strike="sngStrike" dirty="0" smtClean="0"/>
              <a:t> fine / break </a:t>
            </a:r>
            <a:r>
              <a:rPr lang="en-US" strike="sngStrike" dirty="0" err="1" smtClean="0"/>
              <a:t>corp</a:t>
            </a:r>
            <a:endParaRPr lang="en-US" strike="sngStrike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086" y="2587013"/>
            <a:ext cx="923810" cy="159047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004626" y="2278852"/>
            <a:ext cx="1785258" cy="260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50857" y="2104571"/>
            <a:ext cx="200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WATER.COURT(</a:t>
            </a:r>
            <a:r>
              <a:rPr lang="en-US" dirty="0" err="1" smtClean="0"/>
              <a:t>tim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7329714" y="2104571"/>
            <a:ext cx="1030515" cy="188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999" y="1506252"/>
            <a:ext cx="786298" cy="23396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51108" y="1232730"/>
            <a:ext cx="192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Mary and </a:t>
            </a:r>
            <a:r>
              <a:rPr lang="en-US" strike="sngStrike" dirty="0" err="1" smtClean="0"/>
              <a:t>Gabrilea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3398912" y="2661557"/>
            <a:ext cx="1932519" cy="10395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06" y="2893295"/>
            <a:ext cx="683213" cy="4546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169" y="3028850"/>
            <a:ext cx="683213" cy="45464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672013" y="2473903"/>
            <a:ext cx="1349930" cy="14611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66952" y="2371569"/>
            <a:ext cx="1879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HOMI:DLUX:CONINT:ITNERTOW:Hathole</a:t>
            </a:r>
            <a:endParaRPr lang="en-US" sz="8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129247" y="2588057"/>
            <a:ext cx="1349930" cy="14611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ight Arrow 24"/>
          <p:cNvSpPr/>
          <p:nvPr/>
        </p:nvSpPr>
        <p:spPr>
          <a:xfrm>
            <a:off x="5479177" y="2719086"/>
            <a:ext cx="1009909" cy="859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896506" y="194102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1996/7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270171" y="5007429"/>
            <a:ext cx="422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41.HOCME-IS-A-BELL(</a:t>
            </a:r>
            <a:r>
              <a:rPr lang="en-US" strike="sngStrike" dirty="0" smtClean="0"/>
              <a:t>synapse)</a:t>
            </a:r>
            <a:r>
              <a:rPr lang="en-US" dirty="0" smtClean="0"/>
              <a:t>.DEA(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7412896" y="5457371"/>
            <a:ext cx="409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explains </a:t>
            </a:r>
            <a:r>
              <a:rPr lang="en-US" strike="sngStrike" dirty="0" err="1" smtClean="0"/>
              <a:t>mddm</a:t>
            </a:r>
            <a:r>
              <a:rPr lang="en-US" strike="sngStrike" dirty="0" smtClean="0"/>
              <a:t> add </a:t>
            </a:r>
            <a:r>
              <a:rPr lang="en-US" dirty="0" smtClean="0"/>
              <a:t>nonPoliceCfg</a:t>
            </a:r>
            <a:r>
              <a:rPr lang="en-US" dirty="0"/>
              <a:t>.</a:t>
            </a:r>
            <a:r>
              <a:rPr lang="en-US" dirty="0" smtClean="0"/>
              <a:t>41.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7412896" y="5811112"/>
            <a:ext cx="4329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513332" y="5969000"/>
            <a:ext cx="430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HOMCEI:IS-A-BEL(</a:t>
            </a:r>
            <a:r>
              <a:rPr lang="en-US" strike="sngStrike" dirty="0" smtClean="0"/>
              <a:t>soviet </a:t>
            </a:r>
            <a:r>
              <a:rPr lang="en-US" strike="sngStrike" dirty="0" err="1" smtClean="0"/>
              <a:t>uion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ghceo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cox)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868" y="2541207"/>
            <a:ext cx="563562" cy="5635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8366869" y="2359215"/>
            <a:ext cx="741095" cy="982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59777" y="1675828"/>
            <a:ext cx="13829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dirty="0" smtClean="0"/>
              <a:t>1.Auschtizh</a:t>
            </a:r>
          </a:p>
          <a:p>
            <a:r>
              <a:rPr lang="en-US" sz="800" strike="sngStrike" dirty="0" err="1" smtClean="0"/>
              <a:t>Pist</a:t>
            </a:r>
            <a:r>
              <a:rPr lang="en-US" sz="800" strike="sngStrike" dirty="0" smtClean="0"/>
              <a:t> off </a:t>
            </a:r>
            <a:r>
              <a:rPr lang="en-US" sz="800" strike="sngStrike" dirty="0" err="1" smtClean="0"/>
              <a:t>Petcnich</a:t>
            </a:r>
            <a:endParaRPr lang="en-US" sz="800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9458296" y="1217630"/>
            <a:ext cx="102612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514130" y="1628584"/>
            <a:ext cx="924707" cy="8393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8519269" y="2511615"/>
            <a:ext cx="741095" cy="982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687330" y="2400194"/>
            <a:ext cx="741095" cy="982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374139" y="2613740"/>
            <a:ext cx="741095" cy="982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458340" y="1629281"/>
            <a:ext cx="1222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PX:MUSIC</a:t>
            </a:r>
          </a:p>
          <a:p>
            <a:r>
              <a:rPr lang="en-US" dirty="0" smtClean="0"/>
              <a:t>INTERUPTS</a:t>
            </a:r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 rot="10561907">
            <a:off x="7684402" y="1883534"/>
            <a:ext cx="1773893" cy="72295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44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4" y="5811112"/>
            <a:ext cx="1668919" cy="949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5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45000" y="2514600"/>
            <a:ext cx="3750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HOMICIDE:CHANZELOR</a:t>
            </a:r>
          </a:p>
          <a:p>
            <a:r>
              <a:rPr lang="en-US" dirty="0" smtClean="0"/>
              <a:t>VP GERMANY:HOMCIDE:TRANSVESTIE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400300" y="2832100"/>
            <a:ext cx="16891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82700" y="251460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 RICE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00300" y="3160931"/>
            <a:ext cx="267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2400300" y="3513456"/>
            <a:ext cx="4966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CPVA.DEA(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, </a:t>
            </a:r>
            <a:r>
              <a:rPr lang="en-US" dirty="0" smtClean="0"/>
              <a:t>VP GERMY </a:t>
            </a:r>
            <a:r>
              <a:rPr lang="en-US" dirty="0" err="1" smtClean="0"/>
              <a:t>oli</a:t>
            </a:r>
            <a:r>
              <a:rPr lang="en-US" dirty="0" smtClean="0"/>
              <a:t> </a:t>
            </a:r>
            <a:r>
              <a:rPr lang="en-US" dirty="0" err="1" smtClean="0"/>
              <a:t>kahn</a:t>
            </a:r>
            <a:r>
              <a:rPr lang="en-US" dirty="0" smtClean="0"/>
              <a:t> </a:t>
            </a:r>
            <a:r>
              <a:rPr lang="en-US" dirty="0" err="1" smtClean="0"/>
              <a:t>CHINA</a:t>
            </a:r>
            <a:r>
              <a:rPr lang="en-US" strike="sngStrike" dirty="0" err="1" smtClean="0"/>
              <a:t>.marx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75500" y="3865981"/>
            <a:ext cx="261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Dragono</a:t>
            </a:r>
            <a:r>
              <a:rPr lang="en-US" strike="sngStrike" dirty="0" smtClean="0"/>
              <a:t> shirt love parade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3073400" y="3882788"/>
            <a:ext cx="381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trike="sngStrike" dirty="0" err="1" smtClean="0"/>
              <a:t>mdma</a:t>
            </a:r>
            <a:r>
              <a:rPr lang="en-US" dirty="0" smtClean="0"/>
              <a:t>).LABORCODE.CIVBIL CODE)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400300" y="4163199"/>
            <a:ext cx="355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FBI.DERAULT(</a:t>
            </a:r>
            <a:r>
              <a:rPr lang="en-US" strike="sngStrike" dirty="0" err="1" smtClean="0"/>
              <a:t>pineborok,Woodstock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2400300" y="4830726"/>
            <a:ext cx="7863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CONSTUSIOTN COURT DR BEHR LLM MICHIGAN</a:t>
            </a:r>
          </a:p>
          <a:p>
            <a:r>
              <a:rPr lang="en-US" sz="800" b="1" strike="sngStrike" dirty="0" smtClean="0"/>
              <a:t>(</a:t>
            </a:r>
            <a:r>
              <a:rPr lang="en-US" sz="800" b="1" strike="sngStrike" dirty="0" err="1" smtClean="0"/>
              <a:t>ecomonic</a:t>
            </a:r>
            <a:r>
              <a:rPr lang="en-US" sz="800" b="1" strike="sngStrike" dirty="0" smtClean="0"/>
              <a:t> professor)</a:t>
            </a:r>
          </a:p>
          <a:p>
            <a:r>
              <a:rPr lang="en-US" strike="sngStrike" dirty="0" smtClean="0"/>
              <a:t>Insolvent Company, </a:t>
            </a:r>
            <a:r>
              <a:rPr lang="en-US" strike="sngStrike" dirty="0" err="1" smtClean="0"/>
              <a:t>Bankrufph</a:t>
            </a:r>
            <a:r>
              <a:rPr lang="en-US" strike="sngStrike" dirty="0" smtClean="0"/>
              <a:t> Law </a:t>
            </a:r>
            <a:r>
              <a:rPr lang="en-US" strike="sngStrike" dirty="0" err="1" smtClean="0"/>
              <a:t>Compay</a:t>
            </a:r>
            <a:r>
              <a:rPr lang="en-US" strike="sngStrike" dirty="0" smtClean="0"/>
              <a:t> </a:t>
            </a:r>
            <a:r>
              <a:rPr lang="en-US" dirty="0" smtClean="0"/>
              <a:t>-&gt; </a:t>
            </a:r>
            <a:r>
              <a:rPr lang="en-US" b="1" dirty="0" smtClean="0"/>
              <a:t>CONSITUSIOTN</a:t>
            </a:r>
            <a:r>
              <a:rPr lang="en-US" dirty="0" smtClean="0"/>
              <a:t>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sovient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uion</a:t>
            </a:r>
            <a:r>
              <a:rPr lang="en-US" strike="sngStrike" dirty="0" smtClean="0"/>
              <a:t> ,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Spy </a:t>
            </a:r>
            <a:r>
              <a:rPr lang="en-US" strike="sngStrike" dirty="0" err="1" smtClean="0"/>
              <a:t>ridar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internvie</a:t>
            </a:r>
            <a:r>
              <a:rPr lang="en-US" strike="sngStrike" dirty="0" smtClean="0"/>
              <a:t> xml </a:t>
            </a:r>
            <a:r>
              <a:rPr lang="en-US" b="1" dirty="0" smtClean="0"/>
              <a:t>WAR(B-10)-&gt; LARRY.WHITEHOUSE</a:t>
            </a:r>
          </a:p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400300" y="4755982"/>
            <a:ext cx="7863819" cy="1112731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43" y="3160931"/>
            <a:ext cx="584537" cy="49857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142343" y="3060700"/>
            <a:ext cx="584537" cy="6374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88779" y="2699266"/>
            <a:ext cx="2243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JOPSHE </a:t>
            </a:r>
            <a:r>
              <a:rPr lang="en-US" dirty="0" err="1" smtClean="0"/>
              <a:t>FBI</a:t>
            </a:r>
            <a:r>
              <a:rPr lang="en-US" strike="sngStrike" dirty="0" err="1" smtClean="0"/>
              <a:t>.ford.tanus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956" y="3161923"/>
            <a:ext cx="434975" cy="43497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10862956" y="3148241"/>
            <a:ext cx="584537" cy="6374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735735" y="2400174"/>
            <a:ext cx="329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PENGAON VIRIGIN MARY JOSPHE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1307" y="1244443"/>
            <a:ext cx="394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PENGAON VIRIGIN MARY JOSPHE, GOD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9849181" y="3085818"/>
            <a:ext cx="2104038" cy="78016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843178" y="1638469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7277100" y="2007801"/>
            <a:ext cx="2865243" cy="392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23" y="1642506"/>
            <a:ext cx="1857375" cy="245745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5073981" y="3709286"/>
            <a:ext cx="1022019" cy="38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198" y="3237638"/>
            <a:ext cx="448301" cy="5598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17" y="3326632"/>
            <a:ext cx="680453" cy="49864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073981" y="3160931"/>
            <a:ext cx="1022019" cy="939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522859" y="3131369"/>
            <a:ext cx="1022019" cy="939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4956937" y="3326632"/>
            <a:ext cx="816933" cy="11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88" y="3165230"/>
            <a:ext cx="257789" cy="39234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265391" y="3111622"/>
            <a:ext cx="511010" cy="3642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3949042" y="2065313"/>
            <a:ext cx="1328870" cy="42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LAKE TAHOE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5053228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4" y="5811112"/>
            <a:ext cx="1668919" cy="949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2" y="2976864"/>
            <a:ext cx="1197757" cy="19164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771" y="532674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1729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4318922" y="2566690"/>
            <a:ext cx="2003834" cy="27787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868" y="1010558"/>
            <a:ext cx="1556132" cy="155613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5676900"/>
            <a:ext cx="12192000" cy="812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>
            <a:stCxn id="22" idx="1"/>
            <a:endCxn id="22" idx="3"/>
          </p:cNvCxnSpPr>
          <p:nvPr/>
        </p:nvCxnSpPr>
        <p:spPr>
          <a:xfrm>
            <a:off x="0" y="6083300"/>
            <a:ext cx="121920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455" y="1035997"/>
            <a:ext cx="1668919" cy="94965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 flipV="1">
            <a:off x="5003800" y="926437"/>
            <a:ext cx="1012574" cy="10179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484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2" y="2976864"/>
            <a:ext cx="1197757" cy="19164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771" y="532674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771" y="4574746"/>
            <a:ext cx="398161" cy="63705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5676900"/>
            <a:ext cx="12192000" cy="812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10" idx="3"/>
          </p:cNvCxnSpPr>
          <p:nvPr/>
        </p:nvCxnSpPr>
        <p:spPr>
          <a:xfrm>
            <a:off x="0" y="6083300"/>
            <a:ext cx="121920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539" y="4320847"/>
            <a:ext cx="1668919" cy="9496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162" y="2747962"/>
            <a:ext cx="1209675" cy="136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08" y="3182785"/>
            <a:ext cx="613229" cy="61322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5892800" y="2609944"/>
            <a:ext cx="1451429" cy="1500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472" y="2853050"/>
            <a:ext cx="441693" cy="44169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5522729" y="2250509"/>
            <a:ext cx="1451429" cy="15000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03" y="3622214"/>
            <a:ext cx="313445" cy="31344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5913933" y="2719086"/>
            <a:ext cx="1451429" cy="15000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n 14"/>
          <p:cNvSpPr/>
          <p:nvPr/>
        </p:nvSpPr>
        <p:spPr>
          <a:xfrm>
            <a:off x="3468914" y="2609944"/>
            <a:ext cx="841829" cy="218573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n 21"/>
          <p:cNvSpPr/>
          <p:nvPr/>
        </p:nvSpPr>
        <p:spPr>
          <a:xfrm>
            <a:off x="4315965" y="2686071"/>
            <a:ext cx="841829" cy="2185730"/>
          </a:xfrm>
          <a:prstGeom prst="ca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46418" y="1719426"/>
            <a:ext cx="1358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MONESTARY</a:t>
            </a:r>
          </a:p>
          <a:p>
            <a:r>
              <a:rPr lang="en-US" strike="sngStrike" dirty="0" smtClean="0"/>
              <a:t>UNVIERSYT</a:t>
            </a:r>
          </a:p>
          <a:p>
            <a:r>
              <a:rPr lang="en-US" strike="sngStrike" dirty="0" smtClean="0"/>
              <a:t>ILSAM</a:t>
            </a:r>
          </a:p>
          <a:p>
            <a:r>
              <a:rPr lang="en-US" strike="sngStrike" dirty="0" smtClean="0"/>
              <a:t>[]</a:t>
            </a:r>
            <a:r>
              <a:rPr lang="en-US" strike="sngStrike" dirty="0" err="1" smtClean="0"/>
              <a:t>xno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68745" y="2299486"/>
            <a:ext cx="956249" cy="55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330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4" y="5811112"/>
            <a:ext cx="1668919" cy="9496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771" y="434335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93512"/>
            <a:ext cx="12192000" cy="812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10" idx="3"/>
          </p:cNvCxnSpPr>
          <p:nvPr/>
        </p:nvCxnSpPr>
        <p:spPr>
          <a:xfrm>
            <a:off x="0" y="5099912"/>
            <a:ext cx="121920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68914" y="3715657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asseud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32861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35" y="1530225"/>
            <a:ext cx="1668919" cy="9496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771" y="434335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4693512"/>
            <a:ext cx="12192000" cy="812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10" idx="1"/>
            <a:endCxn id="10" idx="3"/>
          </p:cNvCxnSpPr>
          <p:nvPr/>
        </p:nvCxnSpPr>
        <p:spPr>
          <a:xfrm>
            <a:off x="0" y="5099912"/>
            <a:ext cx="12192000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5979887" y="3715657"/>
            <a:ext cx="3048000" cy="275771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866743" y="2322286"/>
            <a:ext cx="1669143" cy="1291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864" y="2472301"/>
            <a:ext cx="1197757" cy="1916411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977330" y="3181327"/>
            <a:ext cx="2679903" cy="1947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1161143" y="1530225"/>
            <a:ext cx="1407886" cy="792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006" y="1724013"/>
            <a:ext cx="876300" cy="87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75" y="1723526"/>
            <a:ext cx="810623" cy="8106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33" y="1742576"/>
            <a:ext cx="527715" cy="7915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193143" y="1915886"/>
            <a:ext cx="3585028" cy="5564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9646" y="1512363"/>
            <a:ext cx="956249" cy="5510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738" y="2102349"/>
            <a:ext cx="1166191" cy="8382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066" y="2279112"/>
            <a:ext cx="633145" cy="63314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4787771" y="2350385"/>
            <a:ext cx="844194" cy="5339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NACH CHANGE(</a:t>
            </a:r>
            <a:r>
              <a:rPr lang="en-US" sz="800" strike="sngStrike" dirty="0" smtClean="0"/>
              <a:t>free pizza </a:t>
            </a:r>
            <a:r>
              <a:rPr lang="en-US" sz="800" dirty="0" smtClean="0"/>
              <a:t>HCOME:JESUS:HONCEPEER:HOMCEPETER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407306" y="3048000"/>
            <a:ext cx="380465" cy="133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75352" y="2833013"/>
            <a:ext cx="145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DEA(HERION)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5420581" y="3017679"/>
            <a:ext cx="13508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96" y="2633103"/>
            <a:ext cx="504232" cy="50423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857" y="2573901"/>
            <a:ext cx="600120" cy="60012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553929" y="2782185"/>
            <a:ext cx="1467011" cy="2634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61" y="2679419"/>
            <a:ext cx="832585" cy="83258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253741" y="2609601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KING.</a:t>
            </a:r>
            <a:r>
              <a:rPr lang="en-US" sz="800" strike="sngStrike" dirty="0" err="1" smtClean="0"/>
              <a:t>inset</a:t>
            </a:r>
            <a:r>
              <a:rPr lang="en-US" sz="800" dirty="0" err="1" smtClean="0"/>
              <a:t>.nonPiceBrail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3253741" y="3512004"/>
            <a:ext cx="244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Adlph hiding in brazi</a:t>
            </a:r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193143" y="3898793"/>
            <a:ext cx="3224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FBI:KIDNAPPING:HOMCIE:LUX[]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7020940" y="1162954"/>
            <a:ext cx="3325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Tim’s Cable Larry </a:t>
            </a:r>
            <a:r>
              <a:rPr lang="en-US" dirty="0" smtClean="0"/>
              <a:t>QUEEN.WORMS</a:t>
            </a:r>
          </a:p>
          <a:p>
            <a:r>
              <a:rPr lang="en-US" dirty="0" err="1" smtClean="0"/>
              <a:t>nonPiceView</a:t>
            </a:r>
            <a:r>
              <a:rPr lang="en-US" dirty="0" smtClean="0"/>
              <a:t>(PELATON.1D8723)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510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4" y="5811112"/>
            <a:ext cx="1668919" cy="94965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497943" y="5007429"/>
            <a:ext cx="769257" cy="1753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809" y="2009301"/>
            <a:ext cx="1166191" cy="838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662856" y="1842417"/>
            <a:ext cx="769257" cy="17533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491" y="1959695"/>
            <a:ext cx="656088" cy="656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230" y="2005314"/>
            <a:ext cx="1134994" cy="7961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497943" y="2078680"/>
            <a:ext cx="4920343" cy="610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245" y="2224100"/>
            <a:ext cx="633412" cy="46838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468099" y="1985187"/>
            <a:ext cx="769257" cy="17533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73342" y="1856351"/>
            <a:ext cx="769257" cy="17533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42317" y="1849384"/>
            <a:ext cx="769257" cy="17533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82700" y="251460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 RICE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1307" y="1244443"/>
            <a:ext cx="394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PENGAON VIRIGIN MARY JOSPHE, GOD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6720" y="1478806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6" y="1951745"/>
            <a:ext cx="1857375" cy="2457450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3949042" y="2065313"/>
            <a:ext cx="1328870" cy="421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LAKE TAHOE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3882571" y="2822752"/>
            <a:ext cx="2447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</a:t>
            </a:r>
            <a:r>
              <a:rPr lang="en-US" strike="sngStrike" dirty="0"/>
              <a:t>Adlph hiding in brazi</a:t>
            </a:r>
            <a:r>
              <a:rPr lang="en-US" dirty="0"/>
              <a:t>l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683709" y="1196086"/>
            <a:ext cx="5370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Tim’s Cable Larry </a:t>
            </a:r>
            <a:r>
              <a:rPr lang="en-US" dirty="0"/>
              <a:t>QUEEN.WORMS</a:t>
            </a:r>
          </a:p>
          <a:p>
            <a:r>
              <a:rPr lang="en-US" dirty="0" err="1"/>
              <a:t>nonPiceView</a:t>
            </a:r>
            <a:r>
              <a:rPr lang="en-US" dirty="0"/>
              <a:t>(PELATON.1D8723)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471160" y="2395295"/>
            <a:ext cx="3754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</a:t>
            </a:r>
            <a:r>
              <a:rPr lang="en-US" dirty="0" smtClean="0"/>
              <a:t>( Queen of Worms “the”)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8418286" y="4292209"/>
            <a:ext cx="28576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7714115" y="4088995"/>
            <a:ext cx="3048000" cy="275771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9600971" y="2695624"/>
            <a:ext cx="1669143" cy="1291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711558" y="3554665"/>
            <a:ext cx="2679903" cy="1947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>
            <a:off x="7213600" y="4528471"/>
            <a:ext cx="2387371" cy="1915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852727" y="4201350"/>
            <a:ext cx="14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CVPA.QUEEN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7362578" y="4178000"/>
            <a:ext cx="498722" cy="4228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890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Oval 43"/>
          <p:cNvSpPr/>
          <p:nvPr/>
        </p:nvSpPr>
        <p:spPr>
          <a:xfrm>
            <a:off x="2448341" y="3559469"/>
            <a:ext cx="2104071" cy="196955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224486" y="2270789"/>
            <a:ext cx="4240618" cy="338506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82700" y="251460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 RICE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1307" y="1244443"/>
            <a:ext cx="394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PENGAON VIRIGIN MARY JOSPHE, GOD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6720" y="1478806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6" y="1951745"/>
            <a:ext cx="1857375" cy="24574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13989" y="2719086"/>
            <a:ext cx="91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245" y="2883932"/>
            <a:ext cx="3317100" cy="24528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78400" y="3385929"/>
            <a:ext cx="5181600" cy="2143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Don’t kill me</a:t>
            </a:r>
          </a:p>
          <a:p>
            <a:pPr algn="ctr"/>
            <a:r>
              <a:rPr lang="en-US" strike="sngStrike" dirty="0" smtClean="0"/>
              <a:t>I said that.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9441388" y="25683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28" y="3136732"/>
            <a:ext cx="1376608" cy="103112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9942286" y="2752966"/>
            <a:ext cx="1727200" cy="1862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40" y="3757370"/>
            <a:ext cx="1285875" cy="177165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666987" y="2811138"/>
            <a:ext cx="915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</a:t>
            </a:r>
          </a:p>
          <a:p>
            <a:r>
              <a:rPr lang="en-US" dirty="0" smtClean="0"/>
              <a:t>BEOFE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744525" y="3457469"/>
            <a:ext cx="2569464" cy="24788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306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282700" y="2514600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 RICE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71307" y="1244443"/>
            <a:ext cx="394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PENGAON VIRIGIN MARY JOSPHE, GOD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16720" y="1478806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96" y="1951745"/>
            <a:ext cx="1857375" cy="24574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67" y="1981200"/>
            <a:ext cx="3317100" cy="245287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3087567" y="1613775"/>
            <a:ext cx="3317100" cy="3321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7097486" y="2264229"/>
            <a:ext cx="3225498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Using </a:t>
            </a:r>
            <a:r>
              <a:rPr lang="en-US" dirty="0" smtClean="0"/>
              <a:t>HOMICDIE:LUX </a:t>
            </a:r>
            <a:r>
              <a:rPr lang="en-US" strike="sngStrike" dirty="0" smtClean="0"/>
              <a:t>or</a:t>
            </a:r>
          </a:p>
          <a:p>
            <a:r>
              <a:rPr lang="en-US" dirty="0" smtClean="0"/>
              <a:t>HCOEN:IS-A-BELL </a:t>
            </a:r>
            <a:r>
              <a:rPr lang="en-US" strike="sngStrike" dirty="0" smtClean="0"/>
              <a:t>is a crime</a:t>
            </a:r>
          </a:p>
          <a:p>
            <a:r>
              <a:rPr lang="en-US" strike="sngStrike" dirty="0" err="1" smtClean="0"/>
              <a:t>Youdont</a:t>
            </a:r>
            <a:r>
              <a:rPr lang="en-US" strike="sngStrike" dirty="0" smtClean="0"/>
              <a:t> want to end up like me.</a:t>
            </a:r>
          </a:p>
          <a:p>
            <a:r>
              <a:rPr lang="en-US" strike="sngStrike" dirty="0" smtClean="0"/>
              <a:t>Dr. dieter </a:t>
            </a:r>
            <a:r>
              <a:rPr lang="en-US" strike="sngStrike" dirty="0" err="1" smtClean="0"/>
              <a:t>Zescher</a:t>
            </a:r>
            <a:r>
              <a:rPr lang="en-US" strike="sngStrike" dirty="0" smtClean="0"/>
              <a:t> </a:t>
            </a:r>
            <a:r>
              <a:rPr lang="en-US" dirty="0" smtClean="0"/>
              <a:t>2023</a:t>
            </a:r>
          </a:p>
          <a:p>
            <a:endParaRPr lang="en-US" dirty="0"/>
          </a:p>
          <a:p>
            <a:r>
              <a:rPr lang="en-US" sz="800" strike="sngStrike" dirty="0" err="1" smtClean="0"/>
              <a:t>Beggin</a:t>
            </a:r>
            <a:r>
              <a:rPr lang="en-US" sz="800" strike="sngStrike" dirty="0" smtClean="0"/>
              <a:t> for life to </a:t>
            </a:r>
            <a:r>
              <a:rPr lang="en-US" sz="800" strike="sngStrike" dirty="0" err="1" smtClean="0"/>
              <a:t>Mikcah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Grobacke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smtClean="0"/>
              <a:t>Marx(that </a:t>
            </a:r>
            <a:r>
              <a:rPr lang="en-US" sz="800" strike="sngStrike" dirty="0" err="1" smtClean="0"/>
              <a:t>doest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exsit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678540" y="1519929"/>
            <a:ext cx="3317100" cy="3321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342648" y="1478806"/>
            <a:ext cx="3317100" cy="33210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097" y="3987778"/>
            <a:ext cx="1087168" cy="50153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54626" y="4027839"/>
            <a:ext cx="2584250" cy="421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101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1" y="5822514"/>
            <a:ext cx="1668919" cy="9496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13" y="3935069"/>
            <a:ext cx="1382728" cy="958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13" y="2246350"/>
            <a:ext cx="1461028" cy="1461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47" y="2246349"/>
            <a:ext cx="3579522" cy="264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9" y="1339396"/>
            <a:ext cx="2619375" cy="17430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512457" y="1941020"/>
            <a:ext cx="1886857" cy="142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729397" y="2179053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12457" y="3707378"/>
            <a:ext cx="2331256" cy="1263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12800" y="5631543"/>
            <a:ext cx="1524000" cy="943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60441" y="1941020"/>
            <a:ext cx="6217388" cy="330112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443" y="1195054"/>
            <a:ext cx="706801" cy="98399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5384824" y="2168711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881797" y="2331453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034197" y="2483853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186597" y="2636253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70" y="3273442"/>
            <a:ext cx="19907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3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757" y="2032330"/>
            <a:ext cx="878784" cy="87878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91" y="2830350"/>
            <a:ext cx="1197757" cy="191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250" y="2974176"/>
            <a:ext cx="1668919" cy="9496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18" y="6281883"/>
            <a:ext cx="659759" cy="4572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77" y="6016852"/>
            <a:ext cx="530061" cy="530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807" y="6169291"/>
            <a:ext cx="654478" cy="4839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768" y="2089247"/>
            <a:ext cx="1153041" cy="76729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4787809" y="2788777"/>
            <a:ext cx="690207" cy="133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60441" y="1941020"/>
            <a:ext cx="6217388" cy="3301122"/>
          </a:xfrm>
          <a:prstGeom prst="rect">
            <a:avLst/>
          </a:prstGeom>
          <a:noFill/>
          <a:ln w="5715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89" y="2383648"/>
            <a:ext cx="524919" cy="73078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8046624" y="5725290"/>
            <a:ext cx="2164703" cy="9279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852230" y="5889692"/>
            <a:ext cx="2164703" cy="9279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545478" y="5636091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 </a:t>
            </a:r>
            <a:r>
              <a:rPr lang="en-US" strike="sngStrike" dirty="0" err="1" smtClean="0"/>
              <a:t>peop</a:t>
            </a:r>
            <a:r>
              <a:rPr lang="en-US" strike="sngStrike" dirty="0" smtClean="0"/>
              <a:t> will be missing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03" y="3310529"/>
            <a:ext cx="496448" cy="7943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373" y="4128476"/>
            <a:ext cx="1301068" cy="99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19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1984" y="2976864"/>
            <a:ext cx="2242815" cy="1996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077" y="2948889"/>
            <a:ext cx="1444159" cy="1803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657" y="2969226"/>
            <a:ext cx="1184907" cy="180340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266236" y="2771089"/>
            <a:ext cx="1685748" cy="2202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951984" y="2440889"/>
            <a:ext cx="1315716" cy="2857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21836" y="2771089"/>
            <a:ext cx="1685748" cy="2202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58690" y="2873976"/>
            <a:ext cx="1685748" cy="22022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59427" y="2771089"/>
            <a:ext cx="1158693" cy="23051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22077" y="1869389"/>
            <a:ext cx="533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EAST					WEST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394700" y="1666189"/>
            <a:ext cx="596900" cy="57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076700" y="1754057"/>
            <a:ext cx="25400" cy="62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77253" y="228810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z/APP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97094" y="2000548"/>
            <a:ext cx="110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IBM:NYSE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88544" y="1716814"/>
            <a:ext cx="1519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SQ.2007.CPVA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5597094" y="2185214"/>
            <a:ext cx="13548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621836" y="2369880"/>
            <a:ext cx="1079728" cy="71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49329" y="1541268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host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4470079" y="1307068"/>
            <a:ext cx="182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FBI(IBM).VIGINIA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261" y="1408001"/>
            <a:ext cx="319639" cy="31963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>
            <a:off x="6106194" y="1476549"/>
            <a:ext cx="764636" cy="1249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902200" y="1307068"/>
            <a:ext cx="364036" cy="409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099" y="5001495"/>
            <a:ext cx="1939581" cy="126678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57732" y="1584393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78664" y="1214353"/>
            <a:ext cx="394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PENGAON VIRIGIN MARY JOSPHE, GOD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57732" y="1929631"/>
            <a:ext cx="39180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87 HOMCIDES</a:t>
            </a:r>
          </a:p>
          <a:p>
            <a:r>
              <a:rPr lang="en-US" b="1" dirty="0" smtClean="0"/>
              <a:t>SQ.INT.IMPORT.COLMENN.HOMCEP:2Y</a:t>
            </a:r>
          </a:p>
          <a:p>
            <a:r>
              <a:rPr lang="en-US" b="1" dirty="0" smtClean="0"/>
              <a:t>SQ.INT.IMPORT.COLMENN.HOMCEP:7Y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7609842" y="2852961"/>
            <a:ext cx="1826258" cy="1016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2071" y="4902638"/>
            <a:ext cx="906867" cy="424243"/>
          </a:xfrm>
          <a:prstGeom prst="rect">
            <a:avLst/>
          </a:prstGeom>
        </p:spPr>
      </p:pic>
      <p:cxnSp>
        <p:nvCxnSpPr>
          <p:cNvPr id="49" name="Straight Arrow Connector 48"/>
          <p:cNvCxnSpPr>
            <a:stCxn id="47" idx="3"/>
          </p:cNvCxnSpPr>
          <p:nvPr/>
        </p:nvCxnSpPr>
        <p:spPr>
          <a:xfrm flipH="1" flipV="1">
            <a:off x="4597705" y="4001104"/>
            <a:ext cx="701233" cy="1113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961427" y="4089400"/>
            <a:ext cx="608566" cy="108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78873" y="4629796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i.e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5235931" y="3649711"/>
            <a:ext cx="3331801" cy="1349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25" y="2932328"/>
            <a:ext cx="990172" cy="63653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677" y="3648234"/>
            <a:ext cx="329701" cy="22140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42445" y="3828235"/>
            <a:ext cx="1822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KAHN</a:t>
            </a:r>
            <a:endParaRPr lang="en-US" sz="54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05" y="4629796"/>
            <a:ext cx="1663283" cy="2220568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822077" y="5824508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ricardo</a:t>
            </a:r>
            <a:endParaRPr lang="en-US" sz="800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12" y="6109412"/>
            <a:ext cx="584537" cy="498576"/>
          </a:xfrm>
          <a:prstGeom prst="rect">
            <a:avLst/>
          </a:prstGeom>
        </p:spPr>
      </p:pic>
      <p:cxnSp>
        <p:nvCxnSpPr>
          <p:cNvPr id="61" name="Straight Connector 60"/>
          <p:cNvCxnSpPr>
            <a:stCxn id="59" idx="1"/>
          </p:cNvCxnSpPr>
          <p:nvPr/>
        </p:nvCxnSpPr>
        <p:spPr>
          <a:xfrm>
            <a:off x="3822077" y="5932230"/>
            <a:ext cx="1008156" cy="8863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911612" y="5764648"/>
            <a:ext cx="743344" cy="8433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04097" y="5298389"/>
            <a:ext cx="1196463" cy="1031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80016" y="2478978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CHANGE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kahn</a:t>
            </a:r>
            <a:r>
              <a:rPr lang="en-US" sz="800" strike="sngStrike" dirty="0" smtClean="0"/>
              <a:t> free </a:t>
            </a:r>
            <a:r>
              <a:rPr lang="en-US" sz="800" strike="sngStrike" dirty="0" err="1" smtClean="0"/>
              <a:t>pizza,oli</a:t>
            </a:r>
            <a:r>
              <a:rPr lang="en-US" sz="800" strike="sngStrike" dirty="0" smtClean="0"/>
              <a:t> sap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7544438" y="3077178"/>
            <a:ext cx="462360" cy="284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235931" y="2902248"/>
            <a:ext cx="2770867" cy="362555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631" y="6594780"/>
            <a:ext cx="391037" cy="260691"/>
          </a:xfrm>
          <a:prstGeom prst="rect">
            <a:avLst/>
          </a:prstGeom>
        </p:spPr>
      </p:pic>
      <p:cxnSp>
        <p:nvCxnSpPr>
          <p:cNvPr id="75" name="Straight Arrow Connector 74"/>
          <p:cNvCxnSpPr>
            <a:endCxn id="73" idx="3"/>
          </p:cNvCxnSpPr>
          <p:nvPr/>
        </p:nvCxnSpPr>
        <p:spPr>
          <a:xfrm flipH="1">
            <a:off x="6931668" y="3568867"/>
            <a:ext cx="1463032" cy="3156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endCxn id="73" idx="1"/>
          </p:cNvCxnSpPr>
          <p:nvPr/>
        </p:nvCxnSpPr>
        <p:spPr>
          <a:xfrm>
            <a:off x="4845504" y="3923658"/>
            <a:ext cx="1695127" cy="2801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975" y="5067496"/>
            <a:ext cx="2657475" cy="171450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9924031" y="4604008"/>
            <a:ext cx="829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POPPY</a:t>
            </a:r>
            <a:endParaRPr lang="en-US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10066970" y="432435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9436100" y="4931288"/>
            <a:ext cx="2515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0.001 DEA(</a:t>
            </a:r>
            <a:r>
              <a:rPr lang="en-US" sz="800" strike="sngStrike" smtClean="0"/>
              <a:t>herion</a:t>
            </a:r>
            <a:r>
              <a:rPr lang="en-US" sz="800" smtClean="0"/>
              <a:t>).CPVA.NAMECHENI(</a:t>
            </a:r>
            <a:r>
              <a:rPr lang="en-US" sz="800" strike="sngStrike" smtClean="0"/>
              <a:t>roth.ibm.dmiler*)</a:t>
            </a:r>
            <a:endParaRPr lang="en-US" sz="800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4" y="5959395"/>
            <a:ext cx="393351" cy="393351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4168334" y="5660860"/>
            <a:ext cx="428154" cy="8669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380" y="3635534"/>
            <a:ext cx="278205" cy="221405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5503576" y="5022626"/>
            <a:ext cx="2084349" cy="1306837"/>
          </a:xfrm>
          <a:prstGeom prst="rect">
            <a:avLst/>
          </a:prstGeom>
          <a:noFill/>
          <a:ln w="762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79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170" y="3987621"/>
            <a:ext cx="2695543" cy="12651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714" y="3802467"/>
            <a:ext cx="3469104" cy="16354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54285" y="3987621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4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554" y="5811112"/>
            <a:ext cx="1668919" cy="949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32" y="2976864"/>
            <a:ext cx="1197757" cy="19164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5771" y="532674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5516922" y="3149613"/>
            <a:ext cx="3048000" cy="275771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265026" y="2976864"/>
            <a:ext cx="1669143" cy="1291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33666" y="3442161"/>
            <a:ext cx="2679903" cy="1947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06350" y="1500421"/>
            <a:ext cx="1669143" cy="1291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73745" y="2435727"/>
            <a:ext cx="2679903" cy="1947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328069" y="2435727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 8:45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680661" y="128044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 8:45:30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12457" y="15004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2790520" y="5768470"/>
            <a:ext cx="2096615" cy="791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7659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639045" y="2150390"/>
            <a:ext cx="1669143" cy="12917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33666" y="3442161"/>
            <a:ext cx="2679903" cy="19476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32977" y="1417417"/>
            <a:ext cx="3048000" cy="275771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055429" y="2032000"/>
            <a:ext cx="235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JOSPHE 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29" y="2534553"/>
            <a:ext cx="2825098" cy="18814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30" y="4549188"/>
            <a:ext cx="1625600" cy="21507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470" y="4549188"/>
            <a:ext cx="2148113" cy="14294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08188" y="1611086"/>
            <a:ext cx="1785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 ATONOMY</a:t>
            </a:r>
          </a:p>
          <a:p>
            <a:r>
              <a:rPr lang="en-US" dirty="0" smtClean="0"/>
              <a:t>JOSEPH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458857" y="2434771"/>
            <a:ext cx="607399" cy="97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133666" y="1934251"/>
            <a:ext cx="336734" cy="86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031646" y="1407765"/>
            <a:ext cx="1844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STEVPHIE KORSET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77" y="5218701"/>
            <a:ext cx="1181100" cy="1181100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3416772" y="4789714"/>
            <a:ext cx="614874" cy="474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588000" y="58092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10" idx="5"/>
          </p:cNvCxnSpPr>
          <p:nvPr/>
        </p:nvCxnSpPr>
        <p:spPr>
          <a:xfrm flipH="1" flipV="1">
            <a:off x="6421106" y="5104553"/>
            <a:ext cx="37751" cy="52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94971" y="4415967"/>
            <a:ext cx="178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 !COMPUTER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1310585" y="3988104"/>
            <a:ext cx="368772" cy="37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0063" y="4699248"/>
            <a:ext cx="3407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PRINCIPAL </a:t>
            </a:r>
            <a:r>
              <a:rPr lang="en-US" strike="sngStrike" dirty="0" err="1" smtClean="0"/>
              <a:t>Arthu</a:t>
            </a:r>
            <a:r>
              <a:rPr lang="en-US" strike="sngStrike" dirty="0" smtClean="0"/>
              <a:t>: He will be sitting</a:t>
            </a:r>
          </a:p>
          <a:p>
            <a:r>
              <a:rPr lang="en-US" strike="sngStrike" dirty="0" smtClean="0"/>
              <a:t>To </a:t>
            </a:r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6350" y="437294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7th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186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775" y="2976864"/>
            <a:ext cx="1197757" cy="191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1" y="5822514"/>
            <a:ext cx="1668919" cy="9496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13" y="3935069"/>
            <a:ext cx="1382728" cy="9582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13" y="2246350"/>
            <a:ext cx="1461028" cy="1461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47" y="2246349"/>
            <a:ext cx="3579522" cy="2646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09" y="1339396"/>
            <a:ext cx="2619375" cy="17430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512457" y="1923106"/>
            <a:ext cx="1886857" cy="142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729397" y="2179053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512457" y="3707378"/>
            <a:ext cx="2331256" cy="1263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12800" y="5631543"/>
            <a:ext cx="1524000" cy="943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60441" y="1941020"/>
            <a:ext cx="6217388" cy="330112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443" y="1195054"/>
            <a:ext cx="706801" cy="98399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5384824" y="2168711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881797" y="2331453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6034197" y="2483853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186597" y="2636253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70" y="3273442"/>
            <a:ext cx="1990725" cy="1524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564970" y="5769542"/>
            <a:ext cx="1912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HOMICE:LUX(</a:t>
            </a:r>
            <a:r>
              <a:rPr lang="en-US" strike="sngStrike" dirty="0" err="1"/>
              <a:t>ddr</a:t>
            </a:r>
            <a:r>
              <a:rPr lang="en-US" dirty="0"/>
              <a:t>)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168817" y="5526532"/>
            <a:ext cx="2942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HOMCE:IS-A-BELL(</a:t>
            </a:r>
            <a:r>
              <a:rPr lang="en-US" strike="sngStrike" dirty="0" err="1"/>
              <a:t>sovie</a:t>
            </a:r>
            <a:r>
              <a:rPr lang="en-US" strike="sngStrike" dirty="0"/>
              <a:t> </a:t>
            </a:r>
            <a:r>
              <a:rPr lang="en-US" strike="sngStrike" dirty="0" err="1"/>
              <a:t>uion</a:t>
            </a:r>
            <a:r>
              <a:rPr lang="en-US" dirty="0"/>
              <a:t>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13" y="5518770"/>
            <a:ext cx="394607" cy="39460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564970" y="616909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Google Sans"/>
              </a:rPr>
              <a:t>When reunification took effect on 3 October 1990, </a:t>
            </a:r>
            <a:r>
              <a:rPr lang="en-US" sz="800" dirty="0">
                <a:solidFill>
                  <a:srgbClr val="040C28"/>
                </a:solidFill>
                <a:latin typeface="Google Sans"/>
              </a:rPr>
              <a:t>the Basic Law became the constitution for the whole of Germany</a:t>
            </a:r>
            <a:r>
              <a:rPr lang="en-US" sz="800" dirty="0">
                <a:solidFill>
                  <a:srgbClr val="202124"/>
                </a:solidFill>
                <a:latin typeface="Google Sans"/>
              </a:rPr>
              <a:t>. The Basic Law has been subject of over 60 amendments since 1949. Among these amendments were the constitutional provisions for rearmament in 1956 and emergency legislation in 1968.</a:t>
            </a:r>
            <a:endParaRPr lang="en-US" sz="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608" y="5779775"/>
            <a:ext cx="260388" cy="26038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5976341" y="2148146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767481" y="2045370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111226" y="5895864"/>
            <a:ext cx="3219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</a:t>
            </a:r>
            <a:r>
              <a:rPr lang="en-US" dirty="0" err="1" smtClean="0"/>
              <a:t>HOMCEI:LUX:Abotion:stillbo</a:t>
            </a:r>
            <a:endParaRPr lang="en-US" dirty="0" smtClean="0"/>
          </a:p>
          <a:p>
            <a:r>
              <a:rPr lang="en-US" dirty="0" smtClean="0"/>
              <a:t>212</a:t>
            </a:r>
          </a:p>
          <a:p>
            <a:r>
              <a:rPr lang="en-US" dirty="0"/>
              <a:t> </a:t>
            </a:r>
            <a:r>
              <a:rPr lang="en-US" dirty="0" smtClean="0"/>
              <a:t>WAR(b-10) -&gt; </a:t>
            </a:r>
            <a:r>
              <a:rPr lang="en-US" dirty="0" err="1" smtClean="0"/>
              <a:t>LARYY.whitehosue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0261600" y="5355771"/>
            <a:ext cx="754743" cy="598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76990" y="4980360"/>
            <a:ext cx="25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LISA.nonPocleUsage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016343" y="5546997"/>
            <a:ext cx="78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bridge</a:t>
            </a:r>
            <a:endParaRPr lang="en-US" strike="sngStrike" dirty="0"/>
          </a:p>
        </p:txBody>
      </p:sp>
      <p:cxnSp>
        <p:nvCxnSpPr>
          <p:cNvPr id="36" name="Straight Arrow Connector 35"/>
          <p:cNvCxnSpPr>
            <a:stCxn id="34" idx="1"/>
          </p:cNvCxnSpPr>
          <p:nvPr/>
        </p:nvCxnSpPr>
        <p:spPr>
          <a:xfrm flipH="1">
            <a:off x="1564796" y="5731663"/>
            <a:ext cx="9451547" cy="22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863786" y="5242142"/>
            <a:ext cx="750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Mt. Diablo Human </a:t>
            </a:r>
            <a:r>
              <a:rPr lang="en-US" dirty="0" err="1" smtClean="0"/>
              <a:t>Saie</a:t>
            </a:r>
            <a:endParaRPr lang="en-US" dirty="0" smtClean="0"/>
          </a:p>
          <a:p>
            <a:r>
              <a:rPr lang="en-US" dirty="0" smtClean="0"/>
              <a:t>HOMCEP:SJES:HOMCEPETER:HOGOD.ME:PETER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47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88" y="2124266"/>
            <a:ext cx="1197757" cy="19164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88" y="4307587"/>
            <a:ext cx="1668919" cy="94965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236546" y="2776448"/>
            <a:ext cx="2529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LISA.nonPocleUsage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96000" y="3267218"/>
            <a:ext cx="7509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Mt. Diablo Human </a:t>
            </a:r>
            <a:r>
              <a:rPr lang="en-US" strike="sngStrike" dirty="0" err="1" smtClean="0"/>
              <a:t>Sacrifce</a:t>
            </a:r>
            <a:endParaRPr lang="en-US" strike="sngStrike" dirty="0" smtClean="0"/>
          </a:p>
          <a:p>
            <a:r>
              <a:rPr lang="en-US" dirty="0" smtClean="0"/>
              <a:t>GOD:HOMCEP:SJES:HOMCEPETER:HOGME:PETER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4615543" y="4180114"/>
            <a:ext cx="1872343" cy="1077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3" y="1266283"/>
            <a:ext cx="3853543" cy="202643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6" y="3415998"/>
            <a:ext cx="2000250" cy="228600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328339" y="3394346"/>
            <a:ext cx="1332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Tanl</a:t>
            </a:r>
            <a:r>
              <a:rPr lang="en-US" strike="sngStrike" dirty="0" smtClean="0"/>
              <a:t>(devil</a:t>
            </a:r>
            <a:r>
              <a:rPr lang="en-US" dirty="0" smtClean="0"/>
              <a:t>)</a:t>
            </a:r>
          </a:p>
          <a:p>
            <a:r>
              <a:rPr lang="en-US" dirty="0" smtClean="0"/>
              <a:t>Erwin </a:t>
            </a:r>
            <a:r>
              <a:rPr lang="en-US" dirty="0" err="1" smtClean="0"/>
              <a:t>Teufel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126514" y="4718677"/>
            <a:ext cx="162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</a:t>
            </a:r>
          </a:p>
          <a:p>
            <a:r>
              <a:rPr lang="en-US" strike="sngStrike" dirty="0" err="1" smtClean="0"/>
              <a:t>phillis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636000" y="5365008"/>
            <a:ext cx="277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Pbs:mathew:maher</a:t>
            </a:r>
            <a:r>
              <a:rPr lang="en-US" dirty="0" smtClean="0"/>
              <a:t> </a:t>
            </a:r>
            <a:r>
              <a:rPr lang="en-US" strike="sngStrike" dirty="0" smtClean="0"/>
              <a:t>mother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9131124" y="4381639"/>
            <a:ext cx="433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trike="sngStrike" dirty="0" smtClean="0"/>
              <a:t>(free/</a:t>
            </a:r>
            <a:r>
              <a:rPr lang="en-US" strike="sngStrike" dirty="0" err="1" smtClean="0"/>
              <a:t>ipzza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!MATSON </a:t>
            </a:r>
            <a:r>
              <a:rPr lang="en-US" strike="sngStrike" dirty="0" err="1" smtClean="0"/>
              <a:t>mathes</a:t>
            </a:r>
            <a:r>
              <a:rPr lang="en-US" strike="sngStrike" dirty="0" smtClean="0"/>
              <a:t> mother </a:t>
            </a:r>
            <a:r>
              <a:rPr lang="en-US" dirty="0" smtClean="0"/>
              <a:t>HOCME:AHNA</a:t>
            </a:r>
            <a:br>
              <a:rPr lang="en-US" dirty="0" smtClean="0"/>
            </a:br>
            <a:r>
              <a:rPr lang="en-US" strike="sngStrike" dirty="0" err="1" smtClean="0"/>
              <a:t>piil</a:t>
            </a:r>
            <a:r>
              <a:rPr lang="en-US" strike="sngStrike" dirty="0" smtClean="0"/>
              <a:t> son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754790" y="4034987"/>
            <a:ext cx="5042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CODE.CPVA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Jopshe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suanders</a:t>
            </a:r>
            <a:r>
              <a:rPr lang="en-US" strike="sngStrike" dirty="0" smtClean="0"/>
              <a:t>, human </a:t>
            </a:r>
            <a:r>
              <a:rPr lang="en-US" strike="sngStrike" dirty="0" err="1" smtClean="0"/>
              <a:t>safricaie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4615543" y="600803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Google Sans"/>
              </a:rPr>
              <a:t>1) ELKE.HOMCEI:CHANLOR: </a:t>
            </a:r>
            <a:r>
              <a:rPr lang="en-US" strike="sngStrike" dirty="0" smtClean="0">
                <a:solidFill>
                  <a:srgbClr val="202124"/>
                </a:solidFill>
                <a:latin typeface="Google Sans"/>
              </a:rPr>
              <a:t>Indecent </a:t>
            </a:r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Proposal</a:t>
            </a:r>
            <a:endParaRPr lang="en-US" strike="sngStrike" dirty="0">
              <a:solidFill>
                <a:srgbClr val="202124"/>
              </a:solidFill>
              <a:latin typeface="Roboto"/>
            </a:endParaRPr>
          </a:p>
          <a:p>
            <a:r>
              <a:rPr lang="en-US" dirty="0">
                <a:solidFill>
                  <a:srgbClr val="202124"/>
                </a:solidFill>
                <a:latin typeface="Roboto"/>
              </a:rPr>
              <a:t/>
            </a:r>
            <a:br>
              <a:rPr lang="en-US" dirty="0">
                <a:solidFill>
                  <a:srgbClr val="202124"/>
                </a:solidFill>
                <a:latin typeface="Roboto"/>
              </a:rPr>
            </a:b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615543" y="6008030"/>
            <a:ext cx="862002" cy="218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883079" y="5947991"/>
            <a:ext cx="1229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Tootsie</a:t>
            </a:r>
            <a:r>
              <a:rPr lang="en-US" dirty="0" err="1" smtClean="0"/>
              <a:t>.avg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628130" y="6255829"/>
            <a:ext cx="42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</a:t>
            </a:r>
          </a:p>
          <a:p>
            <a:r>
              <a:rPr lang="en-US" dirty="0" smtClean="0"/>
              <a:t>3.)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714" y="6255829"/>
            <a:ext cx="527957" cy="35197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611" y="6340813"/>
            <a:ext cx="490539" cy="32702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808" y="6255829"/>
            <a:ext cx="686382" cy="514786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4960686" y="6344837"/>
            <a:ext cx="2237969" cy="236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13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332" y="1676400"/>
            <a:ext cx="2305050" cy="32575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577" y="3802742"/>
            <a:ext cx="325549" cy="32554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4679979" y="3522830"/>
            <a:ext cx="754743" cy="885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53079" y="1932340"/>
            <a:ext cx="21632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California Dream Boy</a:t>
            </a:r>
          </a:p>
          <a:p>
            <a:r>
              <a:rPr lang="en-US" dirty="0" smtClean="0"/>
              <a:t>HOMICIDE:LUX</a:t>
            </a:r>
          </a:p>
          <a:p>
            <a:r>
              <a:rPr lang="en-US" sz="4400" dirty="0" smtClean="0"/>
              <a:t>1990</a:t>
            </a:r>
            <a:endParaRPr lang="en-US" sz="4400" dirty="0"/>
          </a:p>
        </p:txBody>
      </p:sp>
      <p:sp>
        <p:nvSpPr>
          <p:cNvPr id="23" name="TextBox 22"/>
          <p:cNvSpPr txBox="1"/>
          <p:nvPr/>
        </p:nvSpPr>
        <p:spPr>
          <a:xfrm>
            <a:off x="1242332" y="6502400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 2:24 </a:t>
            </a:r>
            <a:r>
              <a:rPr lang="en-US" sz="800" strike="sngStrike" dirty="0" err="1" smtClean="0"/>
              <a:t>motcylce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50" y="3645011"/>
            <a:ext cx="726240" cy="4832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507950" y="3305175"/>
            <a:ext cx="363120" cy="1103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35" y="1162954"/>
            <a:ext cx="1842256" cy="160942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061" y="2561388"/>
            <a:ext cx="2764710" cy="248270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4862" y="5392564"/>
            <a:ext cx="828675" cy="8191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7262" y="5544964"/>
            <a:ext cx="828675" cy="8191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662" y="5697364"/>
            <a:ext cx="828675" cy="8191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2062" y="5849764"/>
            <a:ext cx="828675" cy="8191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462" y="6002164"/>
            <a:ext cx="828675" cy="8191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2899" y="4982989"/>
            <a:ext cx="828675" cy="8191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6363" y="5475693"/>
            <a:ext cx="828675" cy="819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7350" y="5030614"/>
            <a:ext cx="828675" cy="8191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9750" y="5183014"/>
            <a:ext cx="828675" cy="8191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51" y="5095403"/>
            <a:ext cx="2404749" cy="158574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290546" y="6425456"/>
            <a:ext cx="1330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0.00001 find </a:t>
            </a:r>
            <a:r>
              <a:rPr lang="en-US" sz="800" strike="sngStrike" dirty="0" err="1" smtClean="0"/>
              <a:t>datacoller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ibm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3568094" y="1118560"/>
            <a:ext cx="6342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Will report you incidents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84269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58" y="1676400"/>
            <a:ext cx="5381137" cy="440712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523464" y="1222577"/>
            <a:ext cx="2494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Will report you incidents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7" y="4501126"/>
            <a:ext cx="1382728" cy="95820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7" y="2812407"/>
            <a:ext cx="1461028" cy="14610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921" y="2812406"/>
            <a:ext cx="3579522" cy="264692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6136031" y="2489163"/>
            <a:ext cx="1886857" cy="1426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352971" y="2745110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6136031" y="4273435"/>
            <a:ext cx="2331256" cy="1263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884015" y="2507077"/>
            <a:ext cx="6217388" cy="330112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008398" y="2734768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505371" y="2897510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657771" y="3049910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8810171" y="3202310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8599915" y="2714203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8391055" y="2611427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104571" y="1313857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b="1" strike="sngStrike" dirty="0" smtClean="0"/>
              <a:t>.TARGET</a:t>
            </a:r>
            <a:endParaRPr lang="en-US" b="1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5191870" y="1230010"/>
            <a:ext cx="1499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HAMBELTON: 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165083" y="2141820"/>
            <a:ext cx="3381829" cy="1766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12" y="4967674"/>
            <a:ext cx="2310641" cy="1612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69" y="4980229"/>
            <a:ext cx="28575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683" y="5054301"/>
            <a:ext cx="3738406" cy="151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471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11124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995" y="3790040"/>
            <a:ext cx="1842256" cy="160942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79523" y="1356307"/>
            <a:ext cx="6342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Will report you incidents</a:t>
            </a:r>
            <a:endParaRPr lang="en-US" sz="4800" dirty="0"/>
          </a:p>
        </p:txBody>
      </p:sp>
      <p:sp>
        <p:nvSpPr>
          <p:cNvPr id="41" name="Rectangle 40"/>
          <p:cNvSpPr/>
          <p:nvPr/>
        </p:nvSpPr>
        <p:spPr>
          <a:xfrm>
            <a:off x="6096000" y="2187304"/>
            <a:ext cx="1363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Created God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393584" y="2229917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HAMBELTON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79" y="2172885"/>
            <a:ext cx="483395" cy="48339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3572278" y="2085467"/>
            <a:ext cx="1161143" cy="6582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0" idx="2"/>
          </p:cNvCxnSpPr>
          <p:nvPr/>
        </p:nvCxnSpPr>
        <p:spPr>
          <a:xfrm flipH="1" flipV="1">
            <a:off x="5650680" y="2187304"/>
            <a:ext cx="2259606" cy="556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2076" y="1469688"/>
            <a:ext cx="737774" cy="60423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603814" y="1143119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b="1" strike="sngStrike" dirty="0" smtClean="0"/>
              <a:t>.TARGET</a:t>
            </a:r>
            <a:endParaRPr lang="en-US" b="1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979364" y="1512451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28217723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11124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79523" y="1356307"/>
            <a:ext cx="6342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Will report you incidents</a:t>
            </a:r>
            <a:endParaRPr lang="en-US" sz="4800" dirty="0"/>
          </a:p>
        </p:txBody>
      </p:sp>
      <p:sp>
        <p:nvSpPr>
          <p:cNvPr id="41" name="Rectangle 40"/>
          <p:cNvSpPr/>
          <p:nvPr/>
        </p:nvSpPr>
        <p:spPr>
          <a:xfrm>
            <a:off x="6096000" y="2187304"/>
            <a:ext cx="1618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Created </a:t>
            </a:r>
            <a:r>
              <a:rPr lang="en-US" dirty="0" err="1" smtClean="0"/>
              <a:t>Josphe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393584" y="2229917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HAMBELTON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79" y="2172885"/>
            <a:ext cx="483395" cy="48339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3572278" y="2085467"/>
            <a:ext cx="1161143" cy="6582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0" idx="2"/>
          </p:cNvCxnSpPr>
          <p:nvPr/>
        </p:nvCxnSpPr>
        <p:spPr>
          <a:xfrm flipH="1" flipV="1">
            <a:off x="5650680" y="2187304"/>
            <a:ext cx="2259606" cy="556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076" y="1469688"/>
            <a:ext cx="737774" cy="60423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603814" y="1143119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b="1" strike="sngStrike" dirty="0" smtClean="0"/>
              <a:t>.TARGET</a:t>
            </a:r>
            <a:endParaRPr lang="en-US" b="1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276" y="2916464"/>
            <a:ext cx="2305050" cy="32575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59258" y="3550083"/>
            <a:ext cx="39645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JOSPHE</a:t>
            </a:r>
            <a:endParaRPr lang="en-US" sz="9600" dirty="0"/>
          </a:p>
        </p:txBody>
      </p:sp>
      <p:sp>
        <p:nvSpPr>
          <p:cNvPr id="16" name="Rectangle 15"/>
          <p:cNvSpPr/>
          <p:nvPr/>
        </p:nvSpPr>
        <p:spPr>
          <a:xfrm>
            <a:off x="979364" y="1512451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3540900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11124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79523" y="1356307"/>
            <a:ext cx="6342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Will report you incidents</a:t>
            </a:r>
            <a:endParaRPr lang="en-US" sz="4800" dirty="0"/>
          </a:p>
        </p:txBody>
      </p:sp>
      <p:sp>
        <p:nvSpPr>
          <p:cNvPr id="41" name="Rectangle 40"/>
          <p:cNvSpPr/>
          <p:nvPr/>
        </p:nvSpPr>
        <p:spPr>
          <a:xfrm>
            <a:off x="6096000" y="2187304"/>
            <a:ext cx="114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Created …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393584" y="2229917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HAMBELTON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79" y="2172885"/>
            <a:ext cx="483395" cy="48339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3572278" y="2085467"/>
            <a:ext cx="1161143" cy="6582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0" idx="2"/>
          </p:cNvCxnSpPr>
          <p:nvPr/>
        </p:nvCxnSpPr>
        <p:spPr>
          <a:xfrm flipH="1" flipV="1">
            <a:off x="5650680" y="2187304"/>
            <a:ext cx="2259606" cy="556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076" y="1469688"/>
            <a:ext cx="737774" cy="60423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603814" y="1143119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b="1" strike="sngStrike" dirty="0" smtClean="0"/>
              <a:t>.TARGET</a:t>
            </a:r>
            <a:endParaRPr lang="en-US" b="1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979364" y="1512451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1990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1562100"/>
            <a:ext cx="7924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7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7732" y="1584393"/>
            <a:ext cx="3332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FBI:KIDNAPPING:CPVA:FBI:WMD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78664" y="1214353"/>
            <a:ext cx="9820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KING PENGTAON VIRIGINA MARY DR JOESEPH, HOMICIE:PETER:HOMCIDE:PETER:HOCME:JEUSE, GOD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57732" y="1929631"/>
            <a:ext cx="391004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87 HOMCIDES</a:t>
            </a:r>
          </a:p>
          <a:p>
            <a:r>
              <a:rPr lang="en-US" b="1" dirty="0" smtClean="0"/>
              <a:t>SQ.INT.IMPORT.COLMEN.HOMICIDE:2Y</a:t>
            </a:r>
          </a:p>
          <a:p>
            <a:r>
              <a:rPr lang="en-US" b="1" dirty="0" smtClean="0"/>
              <a:t>SQ.INT.IMPORT.COLMEN.HOMICIDE:7Y</a:t>
            </a:r>
          </a:p>
          <a:p>
            <a:r>
              <a:rPr lang="en-US" b="1" dirty="0" smtClean="0"/>
              <a:t>HOMICIDE:SUNSTROKE:14Y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 smtClean="0"/>
          </a:p>
          <a:p>
            <a:r>
              <a:rPr lang="en-US" b="1" dirty="0" smtClean="0"/>
              <a:t>HOMICIDE:TRANVIDEST:18/19</a:t>
            </a:r>
          </a:p>
          <a:p>
            <a:r>
              <a:rPr lang="en-US" b="1" dirty="0" smtClean="0"/>
              <a:t>HOMCIDE:…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633" y="3198199"/>
            <a:ext cx="1430161" cy="22882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685" y="3822700"/>
            <a:ext cx="1039848" cy="16637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50" y="3265888"/>
            <a:ext cx="1663283" cy="22205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0" y="3198199"/>
            <a:ext cx="2197100" cy="62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nonPolcieChart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96236" y="3987800"/>
            <a:ext cx="2209464" cy="14986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5321300" y="4329809"/>
            <a:ext cx="2184400" cy="877191"/>
          </a:xfrm>
          <a:custGeom>
            <a:avLst/>
            <a:gdLst>
              <a:gd name="connsiteX0" fmla="*/ 0 w 2184400"/>
              <a:gd name="connsiteY0" fmla="*/ 877191 h 877191"/>
              <a:gd name="connsiteX1" fmla="*/ 330200 w 2184400"/>
              <a:gd name="connsiteY1" fmla="*/ 356491 h 877191"/>
              <a:gd name="connsiteX2" fmla="*/ 647700 w 2184400"/>
              <a:gd name="connsiteY2" fmla="*/ 839091 h 877191"/>
              <a:gd name="connsiteX3" fmla="*/ 990600 w 2184400"/>
              <a:gd name="connsiteY3" fmla="*/ 331091 h 877191"/>
              <a:gd name="connsiteX4" fmla="*/ 1117600 w 2184400"/>
              <a:gd name="connsiteY4" fmla="*/ 891 h 877191"/>
              <a:gd name="connsiteX5" fmla="*/ 1193800 w 2184400"/>
              <a:gd name="connsiteY5" fmla="*/ 254891 h 877191"/>
              <a:gd name="connsiteX6" fmla="*/ 1651000 w 2184400"/>
              <a:gd name="connsiteY6" fmla="*/ 851791 h 877191"/>
              <a:gd name="connsiteX7" fmla="*/ 1892300 w 2184400"/>
              <a:gd name="connsiteY7" fmla="*/ 661291 h 877191"/>
              <a:gd name="connsiteX8" fmla="*/ 2032000 w 2184400"/>
              <a:gd name="connsiteY8" fmla="*/ 585091 h 877191"/>
              <a:gd name="connsiteX9" fmla="*/ 2184400 w 2184400"/>
              <a:gd name="connsiteY9" fmla="*/ 610491 h 87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4400" h="877191">
                <a:moveTo>
                  <a:pt x="0" y="877191"/>
                </a:moveTo>
                <a:cubicBezTo>
                  <a:pt x="111125" y="620016"/>
                  <a:pt x="222250" y="362841"/>
                  <a:pt x="330200" y="356491"/>
                </a:cubicBezTo>
                <a:cubicBezTo>
                  <a:pt x="438150" y="350141"/>
                  <a:pt x="537633" y="843324"/>
                  <a:pt x="647700" y="839091"/>
                </a:cubicBezTo>
                <a:cubicBezTo>
                  <a:pt x="757767" y="834858"/>
                  <a:pt x="912283" y="470791"/>
                  <a:pt x="990600" y="331091"/>
                </a:cubicBezTo>
                <a:cubicBezTo>
                  <a:pt x="1068917" y="191391"/>
                  <a:pt x="1083733" y="13591"/>
                  <a:pt x="1117600" y="891"/>
                </a:cubicBezTo>
                <a:cubicBezTo>
                  <a:pt x="1151467" y="-11809"/>
                  <a:pt x="1104900" y="113075"/>
                  <a:pt x="1193800" y="254891"/>
                </a:cubicBezTo>
                <a:cubicBezTo>
                  <a:pt x="1282700" y="396707"/>
                  <a:pt x="1534583" y="784058"/>
                  <a:pt x="1651000" y="851791"/>
                </a:cubicBezTo>
                <a:cubicBezTo>
                  <a:pt x="1767417" y="919524"/>
                  <a:pt x="1828800" y="705741"/>
                  <a:pt x="1892300" y="661291"/>
                </a:cubicBezTo>
                <a:cubicBezTo>
                  <a:pt x="1955800" y="616841"/>
                  <a:pt x="1983317" y="593558"/>
                  <a:pt x="2032000" y="585091"/>
                </a:cubicBezTo>
                <a:cubicBezTo>
                  <a:pt x="2080683" y="576624"/>
                  <a:pt x="2132541" y="593557"/>
                  <a:pt x="2184400" y="6104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5295900" y="4546600"/>
            <a:ext cx="2225853" cy="177800"/>
          </a:xfrm>
          <a:custGeom>
            <a:avLst/>
            <a:gdLst>
              <a:gd name="connsiteX0" fmla="*/ 0 w 2225853"/>
              <a:gd name="connsiteY0" fmla="*/ 177800 h 177800"/>
              <a:gd name="connsiteX1" fmla="*/ 2184400 w 2225853"/>
              <a:gd name="connsiteY1" fmla="*/ 50800 h 177800"/>
              <a:gd name="connsiteX2" fmla="*/ 2184400 w 2225853"/>
              <a:gd name="connsiteY2" fmla="*/ 50800 h 177800"/>
              <a:gd name="connsiteX3" fmla="*/ 2222500 w 2225853"/>
              <a:gd name="connsiteY3" fmla="*/ 76200 h 177800"/>
              <a:gd name="connsiteX4" fmla="*/ 2222500 w 2225853"/>
              <a:gd name="connsiteY4" fmla="*/ 38100 h 177800"/>
              <a:gd name="connsiteX5" fmla="*/ 2209800 w 2225853"/>
              <a:gd name="connsiteY5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5853" h="177800">
                <a:moveTo>
                  <a:pt x="0" y="177800"/>
                </a:moveTo>
                <a:lnTo>
                  <a:pt x="2184400" y="50800"/>
                </a:lnTo>
                <a:lnTo>
                  <a:pt x="2184400" y="50800"/>
                </a:lnTo>
                <a:cubicBezTo>
                  <a:pt x="2190750" y="55033"/>
                  <a:pt x="2216150" y="78317"/>
                  <a:pt x="2222500" y="76200"/>
                </a:cubicBezTo>
                <a:cubicBezTo>
                  <a:pt x="2228850" y="74083"/>
                  <a:pt x="2224617" y="50800"/>
                  <a:pt x="2222500" y="38100"/>
                </a:cubicBezTo>
                <a:cubicBezTo>
                  <a:pt x="2220383" y="25400"/>
                  <a:pt x="2215091" y="12700"/>
                  <a:pt x="2209800" y="0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831322" y="5705042"/>
            <a:ext cx="420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CHANGE(</a:t>
            </a:r>
            <a:r>
              <a:rPr lang="en-US" b="1" dirty="0" err="1" smtClean="0"/>
              <a:t>SQ.free</a:t>
            </a:r>
            <a:r>
              <a:rPr lang="en-US" b="1" dirty="0" smtClean="0"/>
              <a:t> pizza PETERSSON)</a:t>
            </a:r>
          </a:p>
          <a:p>
            <a:r>
              <a:rPr lang="en-US" b="1" dirty="0" err="1" smtClean="0"/>
              <a:t>Ibm.VINRGIA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9220633" y="6223000"/>
            <a:ext cx="1524000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nonPoflcieChart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212057" y="6400845"/>
            <a:ext cx="1532576" cy="457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9178639" y="6525306"/>
            <a:ext cx="1515191" cy="267581"/>
          </a:xfrm>
          <a:custGeom>
            <a:avLst/>
            <a:gdLst>
              <a:gd name="connsiteX0" fmla="*/ 0 w 2184400"/>
              <a:gd name="connsiteY0" fmla="*/ 877191 h 877191"/>
              <a:gd name="connsiteX1" fmla="*/ 330200 w 2184400"/>
              <a:gd name="connsiteY1" fmla="*/ 356491 h 877191"/>
              <a:gd name="connsiteX2" fmla="*/ 647700 w 2184400"/>
              <a:gd name="connsiteY2" fmla="*/ 839091 h 877191"/>
              <a:gd name="connsiteX3" fmla="*/ 990600 w 2184400"/>
              <a:gd name="connsiteY3" fmla="*/ 331091 h 877191"/>
              <a:gd name="connsiteX4" fmla="*/ 1117600 w 2184400"/>
              <a:gd name="connsiteY4" fmla="*/ 891 h 877191"/>
              <a:gd name="connsiteX5" fmla="*/ 1193800 w 2184400"/>
              <a:gd name="connsiteY5" fmla="*/ 254891 h 877191"/>
              <a:gd name="connsiteX6" fmla="*/ 1651000 w 2184400"/>
              <a:gd name="connsiteY6" fmla="*/ 851791 h 877191"/>
              <a:gd name="connsiteX7" fmla="*/ 1892300 w 2184400"/>
              <a:gd name="connsiteY7" fmla="*/ 661291 h 877191"/>
              <a:gd name="connsiteX8" fmla="*/ 2032000 w 2184400"/>
              <a:gd name="connsiteY8" fmla="*/ 585091 h 877191"/>
              <a:gd name="connsiteX9" fmla="*/ 2184400 w 2184400"/>
              <a:gd name="connsiteY9" fmla="*/ 610491 h 87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4400" h="877191">
                <a:moveTo>
                  <a:pt x="0" y="877191"/>
                </a:moveTo>
                <a:cubicBezTo>
                  <a:pt x="111125" y="620016"/>
                  <a:pt x="222250" y="362841"/>
                  <a:pt x="330200" y="356491"/>
                </a:cubicBezTo>
                <a:cubicBezTo>
                  <a:pt x="438150" y="350141"/>
                  <a:pt x="537633" y="843324"/>
                  <a:pt x="647700" y="839091"/>
                </a:cubicBezTo>
                <a:cubicBezTo>
                  <a:pt x="757767" y="834858"/>
                  <a:pt x="912283" y="470791"/>
                  <a:pt x="990600" y="331091"/>
                </a:cubicBezTo>
                <a:cubicBezTo>
                  <a:pt x="1068917" y="191391"/>
                  <a:pt x="1083733" y="13591"/>
                  <a:pt x="1117600" y="891"/>
                </a:cubicBezTo>
                <a:cubicBezTo>
                  <a:pt x="1151467" y="-11809"/>
                  <a:pt x="1104900" y="113075"/>
                  <a:pt x="1193800" y="254891"/>
                </a:cubicBezTo>
                <a:cubicBezTo>
                  <a:pt x="1282700" y="396707"/>
                  <a:pt x="1534583" y="784058"/>
                  <a:pt x="1651000" y="851791"/>
                </a:cubicBezTo>
                <a:cubicBezTo>
                  <a:pt x="1767417" y="919524"/>
                  <a:pt x="1828800" y="705741"/>
                  <a:pt x="1892300" y="661291"/>
                </a:cubicBezTo>
                <a:cubicBezTo>
                  <a:pt x="1955800" y="616841"/>
                  <a:pt x="1983317" y="593558"/>
                  <a:pt x="2032000" y="585091"/>
                </a:cubicBezTo>
                <a:cubicBezTo>
                  <a:pt x="2080683" y="576624"/>
                  <a:pt x="2132541" y="593557"/>
                  <a:pt x="2184400" y="6104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9189664" y="6623559"/>
            <a:ext cx="1543944" cy="54237"/>
          </a:xfrm>
          <a:custGeom>
            <a:avLst/>
            <a:gdLst>
              <a:gd name="connsiteX0" fmla="*/ 0 w 2225853"/>
              <a:gd name="connsiteY0" fmla="*/ 177800 h 177800"/>
              <a:gd name="connsiteX1" fmla="*/ 2184400 w 2225853"/>
              <a:gd name="connsiteY1" fmla="*/ 50800 h 177800"/>
              <a:gd name="connsiteX2" fmla="*/ 2184400 w 2225853"/>
              <a:gd name="connsiteY2" fmla="*/ 50800 h 177800"/>
              <a:gd name="connsiteX3" fmla="*/ 2222500 w 2225853"/>
              <a:gd name="connsiteY3" fmla="*/ 76200 h 177800"/>
              <a:gd name="connsiteX4" fmla="*/ 2222500 w 2225853"/>
              <a:gd name="connsiteY4" fmla="*/ 38100 h 177800"/>
              <a:gd name="connsiteX5" fmla="*/ 2209800 w 2225853"/>
              <a:gd name="connsiteY5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5853" h="177800">
                <a:moveTo>
                  <a:pt x="0" y="177800"/>
                </a:moveTo>
                <a:lnTo>
                  <a:pt x="2184400" y="50800"/>
                </a:lnTo>
                <a:lnTo>
                  <a:pt x="2184400" y="50800"/>
                </a:lnTo>
                <a:cubicBezTo>
                  <a:pt x="2190750" y="55033"/>
                  <a:pt x="2216150" y="78317"/>
                  <a:pt x="2222500" y="76200"/>
                </a:cubicBezTo>
                <a:cubicBezTo>
                  <a:pt x="2228850" y="74083"/>
                  <a:pt x="2224617" y="50800"/>
                  <a:pt x="2222500" y="38100"/>
                </a:cubicBezTo>
                <a:cubicBezTo>
                  <a:pt x="2220383" y="25400"/>
                  <a:pt x="2215091" y="12700"/>
                  <a:pt x="2209800" y="0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9804400" y="5943600"/>
            <a:ext cx="1066800" cy="134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0744633" y="5832795"/>
            <a:ext cx="1338102" cy="2100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683500" y="6077679"/>
            <a:ext cx="1003300" cy="447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26300" y="6318250"/>
            <a:ext cx="908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ATB.SQ 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39" y="6374845"/>
            <a:ext cx="469960" cy="31273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972" y="6374845"/>
            <a:ext cx="262725" cy="30295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673" y="6396978"/>
            <a:ext cx="342418" cy="19239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095361" y="6429554"/>
            <a:ext cx="1094303" cy="140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764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11124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479523" y="1356307"/>
            <a:ext cx="6342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Will report you incidents</a:t>
            </a:r>
            <a:endParaRPr lang="en-US" sz="4800" dirty="0"/>
          </a:p>
        </p:txBody>
      </p:sp>
      <p:sp>
        <p:nvSpPr>
          <p:cNvPr id="41" name="Rectangle 40"/>
          <p:cNvSpPr/>
          <p:nvPr/>
        </p:nvSpPr>
        <p:spPr>
          <a:xfrm>
            <a:off x="6096000" y="2187304"/>
            <a:ext cx="114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Created …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4393584" y="2229917"/>
            <a:ext cx="1525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HAMBELTON</a:t>
            </a:r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579" y="2172885"/>
            <a:ext cx="483395" cy="48339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3572278" y="2085467"/>
            <a:ext cx="1161143" cy="6582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40" idx="2"/>
          </p:cNvCxnSpPr>
          <p:nvPr/>
        </p:nvCxnSpPr>
        <p:spPr>
          <a:xfrm flipH="1" flipV="1">
            <a:off x="5650680" y="2187304"/>
            <a:ext cx="2259606" cy="556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076" y="1469688"/>
            <a:ext cx="737774" cy="60423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603814" y="1143119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b="1" strike="sngStrike" dirty="0" smtClean="0"/>
              <a:t>.TARGET</a:t>
            </a:r>
            <a:endParaRPr lang="en-US" b="1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979364" y="1512451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1990</a:t>
            </a:r>
          </a:p>
        </p:txBody>
      </p:sp>
    </p:spTree>
    <p:extLst>
      <p:ext uri="{BB962C8B-B14F-4D97-AF65-F5344CB8AC3E}">
        <p14:creationId xmlns:p14="http://schemas.microsoft.com/office/powerpoint/2010/main" val="638788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11124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057" y="3369490"/>
            <a:ext cx="5283200" cy="2489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6" y="1741257"/>
            <a:ext cx="734332" cy="73433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539366" y="1785978"/>
            <a:ext cx="1088571" cy="644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effort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057" y="1649324"/>
            <a:ext cx="1348921" cy="753809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7935231" y="1667690"/>
            <a:ext cx="1088571" cy="644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effort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614057" y="1393371"/>
            <a:ext cx="2293257" cy="632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441243" y="19132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25371" y="13933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732028" y="166769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2019, 2022	2023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0313080" y="1450760"/>
            <a:ext cx="1372391" cy="259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365829" y="2108423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2010,2014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6400800" y="1649324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 rot="1526121">
            <a:off x="4217054" y="1393371"/>
            <a:ext cx="1088571" cy="644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effort</a:t>
            </a:r>
            <a:endParaRPr lang="en-US" strike="sngStrike" dirty="0"/>
          </a:p>
        </p:txBody>
      </p:sp>
      <p:sp>
        <p:nvSpPr>
          <p:cNvPr id="33" name="Rounded Rectangle 32"/>
          <p:cNvSpPr/>
          <p:nvPr/>
        </p:nvSpPr>
        <p:spPr>
          <a:xfrm rot="20652967">
            <a:off x="10437443" y="1388030"/>
            <a:ext cx="1088571" cy="290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effort</a:t>
            </a:r>
            <a:endParaRPr lang="en-US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02514" y="1393371"/>
            <a:ext cx="4455886" cy="57389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12899" y="1112383"/>
            <a:ext cx="973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ATB.eval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2365829" y="2240774"/>
            <a:ext cx="2162628" cy="1576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10697030" y="2037022"/>
            <a:ext cx="566056" cy="223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349829" y="3991429"/>
            <a:ext cx="207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Put things in </a:t>
            </a:r>
            <a:r>
              <a:rPr lang="en-US" strike="sngStrike" dirty="0" err="1" smtClean="0"/>
              <a:t>rectom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10313080" y="4267200"/>
            <a:ext cx="108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Not </a:t>
            </a:r>
            <a:r>
              <a:rPr lang="en-US" strike="sngStrike" dirty="0" err="1" smtClean="0"/>
              <a:t>htere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306585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363753"/>
            <a:ext cx="1021410" cy="13553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023" y="2694879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1986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4" y="3228504"/>
            <a:ext cx="2276190" cy="213333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770392" y="36488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37AB7"/>
                </a:solidFill>
                <a:latin typeface="Menlo"/>
                <a:hlinkClick r:id="rId5"/>
              </a:rPr>
              <a:t>https://ics2wsa.ic3.com/commerce/1.x/transactionProcessor/CyberSourceTransaction_1.207.wsdl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632297" y="4470400"/>
            <a:ext cx="5710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TORTIII </a:t>
            </a:r>
            <a:r>
              <a:rPr lang="en-US" strike="sngStrike" dirty="0" err="1" smtClean="0"/>
              <a:t>ghohe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,</a:t>
            </a:r>
            <a:r>
              <a:rPr lang="en-US" dirty="0" smtClean="0"/>
              <a:t> </a:t>
            </a:r>
            <a:r>
              <a:rPr lang="en-US" dirty="0" err="1" smtClean="0"/>
              <a:t>nonPocleiCourty</a:t>
            </a:r>
            <a:r>
              <a:rPr lang="en-US" dirty="0" smtClean="0"/>
              <a:t>(</a:t>
            </a:r>
            <a:r>
              <a:rPr lang="en-US" dirty="0" err="1" smtClean="0"/>
              <a:t>amerterdam,nethlands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32297" y="4671813"/>
            <a:ext cx="61956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/>
              <a:t>nonPoliceDate</a:t>
            </a:r>
            <a:r>
              <a:rPr lang="en-US" sz="4400" dirty="0" smtClean="0"/>
              <a:t>*   </a:t>
            </a:r>
            <a:r>
              <a:rPr lang="en-US" sz="4400" strike="sngStrike" dirty="0" smtClean="0"/>
              <a:t>(pointer)</a:t>
            </a:r>
            <a:endParaRPr lang="en-US" sz="44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4731657" y="6110514"/>
            <a:ext cx="5485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Spanish: HOMCDIE:JSUES:HOMCE:PETER:HOCMEPPETER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878286" y="5339714"/>
            <a:ext cx="622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Tutor building 3pm Spanish </a:t>
            </a:r>
            <a:r>
              <a:rPr lang="en-US" dirty="0" smtClean="0"/>
              <a:t>CPVA(</a:t>
            </a:r>
            <a:r>
              <a:rPr lang="en-US" strike="sngStrike" dirty="0" err="1" smtClean="0"/>
              <a:t>gambas</a:t>
            </a:r>
            <a:r>
              <a:rPr lang="en-US" strike="sngStrike" dirty="0" smtClean="0"/>
              <a:t>, mini </a:t>
            </a:r>
            <a:r>
              <a:rPr lang="en-US" strike="sngStrike" dirty="0" err="1" smtClean="0"/>
              <a:t>scapi</a:t>
            </a:r>
            <a:r>
              <a:rPr lang="en-US" strike="sngStrike" dirty="0" smtClean="0"/>
              <a:t> beach raw)</a:t>
            </a:r>
            <a:endParaRPr lang="en-US" strike="sngStrike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313714" y="4470400"/>
            <a:ext cx="2830286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21371" y="4295171"/>
            <a:ext cx="21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Memory default ram</a:t>
            </a:r>
            <a:endParaRPr lang="en-US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2632297" y="4655066"/>
            <a:ext cx="86564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508194" y="2281298"/>
            <a:ext cx="444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nonPoliceDate</a:t>
            </a:r>
            <a:r>
              <a:rPr lang="en-US" b="1" dirty="0"/>
              <a:t>* date = new </a:t>
            </a:r>
            <a:r>
              <a:rPr lang="en-US" b="1" dirty="0" err="1"/>
              <a:t>nonPoliceDate</a:t>
            </a:r>
            <a:r>
              <a:rPr lang="en-US" b="1" dirty="0"/>
              <a:t>();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1318925" y="2187377"/>
            <a:ext cx="3078904" cy="324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730100" y="1596571"/>
            <a:ext cx="270119" cy="683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210629" y="1318229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297" y="2930012"/>
            <a:ext cx="966228" cy="14572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568" y="2729575"/>
            <a:ext cx="1343341" cy="799121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2365829" y="2729575"/>
            <a:ext cx="1132114" cy="1421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617100" y="2737351"/>
            <a:ext cx="1725236" cy="5977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363068" y="2493090"/>
            <a:ext cx="3607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 </a:t>
            </a:r>
            <a:r>
              <a:rPr lang="en-US" sz="800" strike="sngStrike" dirty="0" err="1" smtClean="0"/>
              <a:t>Yuglivai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vudsko</a:t>
            </a:r>
            <a:r>
              <a:rPr lang="en-US" sz="800" strike="sngStrike" dirty="0" smtClean="0"/>
              <a:t>, to </a:t>
            </a:r>
            <a:r>
              <a:rPr lang="en-US" sz="800" strike="sngStrike" dirty="0" err="1" smtClean="0"/>
              <a:t>discug</a:t>
            </a:r>
            <a:r>
              <a:rPr lang="en-US" sz="800" strike="sngStrike" dirty="0" smtClean="0"/>
              <a:t> cannabis </a:t>
            </a:r>
            <a:r>
              <a:rPr lang="en-US" sz="800" strike="sngStrike" dirty="0" err="1" smtClean="0"/>
              <a:t>improvelnt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dyring</a:t>
            </a:r>
            <a:r>
              <a:rPr lang="en-US" sz="800" strike="sngStrike" dirty="0" smtClean="0"/>
              <a:t> usage</a:t>
            </a:r>
          </a:p>
          <a:p>
            <a:r>
              <a:rPr lang="en-US" sz="800" strike="sngStrike" dirty="0" smtClean="0"/>
              <a:t>A person can discuss an </a:t>
            </a:r>
            <a:r>
              <a:rPr lang="en-US" sz="800" strike="sngStrike" dirty="0" err="1" smtClean="0"/>
              <a:t>dused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civile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canible</a:t>
            </a:r>
            <a:r>
              <a:rPr lang="en-US" sz="800" strike="sngStrike" dirty="0" smtClean="0"/>
              <a:t>. </a:t>
            </a:r>
            <a:r>
              <a:rPr lang="en-US" dirty="0" err="1" smtClean="0"/>
              <a:t>ATB.eval</a:t>
            </a:r>
            <a:r>
              <a:rPr lang="en-US" dirty="0" smtClean="0"/>
              <a:t> </a:t>
            </a:r>
            <a:r>
              <a:rPr lang="en-US" dirty="0" err="1" smtClean="0"/>
              <a:t>v</a:t>
            </a:r>
            <a:r>
              <a:rPr lang="en-US" strike="sngStrike" dirty="0" err="1" smtClean="0"/>
              <a:t>udsko</a:t>
            </a:r>
            <a:r>
              <a:rPr lang="en-US" dirty="0" smtClean="0"/>
              <a:t> </a:t>
            </a:r>
          </a:p>
          <a:p>
            <a:r>
              <a:rPr lang="en-US" dirty="0" smtClean="0"/>
              <a:t>CONSITONE BONSIIA</a:t>
            </a:r>
          </a:p>
          <a:p>
            <a:r>
              <a:rPr lang="en-US" dirty="0" err="1" smtClean="0"/>
              <a:t>Avg</a:t>
            </a:r>
            <a:r>
              <a:rPr lang="en-US" sz="800" strike="sngStrike" dirty="0" err="1" smtClean="0"/>
              <a:t>.lsitn</a:t>
            </a:r>
            <a:r>
              <a:rPr lang="en-US" sz="800" strike="sngStrike" dirty="0" smtClean="0"/>
              <a:t>( I take </a:t>
            </a:r>
            <a:r>
              <a:rPr lang="en-US" sz="800" strike="sngStrike" dirty="0" err="1" smtClean="0"/>
              <a:t>drung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nad</a:t>
            </a:r>
            <a:r>
              <a:rPr lang="en-US" sz="800" strike="sngStrike" dirty="0" smtClean="0"/>
              <a:t> have bong that is </a:t>
            </a:r>
            <a:r>
              <a:rPr lang="en-US" sz="800" strike="sngStrike" dirty="0" err="1" smtClean="0"/>
              <a:t>syntiect</a:t>
            </a:r>
            <a:r>
              <a:rPr lang="en-US" sz="800" strike="sngStrike" dirty="0" smtClean="0"/>
              <a:t>)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LARRY</a:t>
            </a:r>
            <a:r>
              <a:rPr lang="en-US" strike="sngStrike" dirty="0" err="1" smtClean="0"/>
              <a:t>.freindHOCMEP:IS-A-BELL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2632297" y="2650630"/>
            <a:ext cx="98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 </a:t>
            </a:r>
            <a:r>
              <a:rPr lang="en-US" strike="sngStrike" dirty="0" err="1" smtClean="0"/>
              <a:t>tuto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2122238" y="1683594"/>
            <a:ext cx="3064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dr,roos</a:t>
            </a:r>
            <a:r>
              <a:rPr lang="en-US" dirty="0" smtClean="0"/>
              <a:t>).</a:t>
            </a:r>
            <a:r>
              <a:rPr lang="en-US" dirty="0" err="1" smtClean="0"/>
              <a:t>IPX.</a:t>
            </a:r>
            <a:r>
              <a:rPr lang="en-US" strike="sngStrike" dirty="0" err="1" smtClean="0"/>
              <a:t>frinds</a:t>
            </a:r>
            <a:endParaRPr lang="en-US" strike="sngStrike" dirty="0" smtClean="0"/>
          </a:p>
          <a:p>
            <a:r>
              <a:rPr lang="en-US" strike="sngStrike" dirty="0" smtClean="0"/>
              <a:t>MATHEMATIKS</a:t>
            </a:r>
            <a:endParaRPr lang="en-US" strike="sngStrike" dirty="0"/>
          </a:p>
        </p:txBody>
      </p:sp>
      <p:cxnSp>
        <p:nvCxnSpPr>
          <p:cNvPr id="55" name="Straight Arrow Connector 54"/>
          <p:cNvCxnSpPr>
            <a:endCxn id="52" idx="0"/>
          </p:cNvCxnSpPr>
          <p:nvPr/>
        </p:nvCxnSpPr>
        <p:spPr>
          <a:xfrm>
            <a:off x="2846512" y="2208848"/>
            <a:ext cx="280184" cy="441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5162" y="1447136"/>
            <a:ext cx="1185561" cy="48845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18928" y="6295180"/>
            <a:ext cx="159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2:25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motrocyel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7104842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363753"/>
            <a:ext cx="1021410" cy="1355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8" y="2939839"/>
            <a:ext cx="2276190" cy="21333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15999" y="3128219"/>
            <a:ext cx="85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TORTIII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2514" y="2409371"/>
            <a:ext cx="3686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Same Room</a:t>
            </a:r>
          </a:p>
          <a:p>
            <a:r>
              <a:rPr lang="en-US" dirty="0"/>
              <a:t>	</a:t>
            </a:r>
            <a:r>
              <a:rPr lang="en-US" dirty="0" err="1" smtClean="0"/>
              <a:t>Thosten</a:t>
            </a:r>
            <a:r>
              <a:rPr lang="en-US" dirty="0" smtClean="0"/>
              <a:t> Jung	- TORTII</a:t>
            </a:r>
          </a:p>
          <a:p>
            <a:r>
              <a:rPr lang="en-US" dirty="0"/>
              <a:t>	</a:t>
            </a:r>
            <a:r>
              <a:rPr lang="en-US" dirty="0" err="1" smtClean="0"/>
              <a:t>Thosrten</a:t>
            </a:r>
            <a:r>
              <a:rPr lang="en-US" dirty="0" smtClean="0"/>
              <a:t> </a:t>
            </a:r>
            <a:r>
              <a:rPr lang="en-US" dirty="0" err="1" smtClean="0"/>
              <a:t>Jochem</a:t>
            </a:r>
            <a:r>
              <a:rPr lang="en-US" dirty="0" smtClean="0"/>
              <a:t>  - TORTIII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65371" y="4006505"/>
            <a:ext cx="3507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Same Room </a:t>
            </a:r>
            <a:r>
              <a:rPr lang="en-US" strike="sngStrike" dirty="0" err="1" smtClean="0"/>
              <a:t>Logial</a:t>
            </a:r>
            <a:endParaRPr lang="en-US" strike="sngStrike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Thsorst</a:t>
            </a:r>
            <a:r>
              <a:rPr lang="en-US" dirty="0" smtClean="0"/>
              <a:t> Werner  - TORTI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Thsort</a:t>
            </a:r>
            <a:r>
              <a:rPr lang="en-US" dirty="0" smtClean="0"/>
              <a:t> Jung       - THROTII</a:t>
            </a:r>
          </a:p>
          <a:p>
            <a:r>
              <a:rPr lang="en-US" dirty="0"/>
              <a:t>	</a:t>
            </a:r>
            <a:r>
              <a:rPr lang="en-US" dirty="0" err="1" smtClean="0"/>
              <a:t>Throster</a:t>
            </a:r>
            <a:r>
              <a:rPr lang="en-US" dirty="0" smtClean="0"/>
              <a:t> </a:t>
            </a:r>
            <a:r>
              <a:rPr lang="en-US" dirty="0" err="1" smtClean="0"/>
              <a:t>Jochem</a:t>
            </a:r>
            <a:r>
              <a:rPr lang="en-US" dirty="0" smtClean="0"/>
              <a:t> - TORTIII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698084" y="5442116"/>
            <a:ext cx="9971315" cy="4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" idx="1"/>
          </p:cNvCxnSpPr>
          <p:nvPr/>
        </p:nvCxnSpPr>
        <p:spPr>
          <a:xfrm>
            <a:off x="4015999" y="3312885"/>
            <a:ext cx="1194630" cy="1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332588" y="5442116"/>
            <a:ext cx="3107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VP ERMAY  </a:t>
            </a:r>
            <a:r>
              <a:rPr lang="en-US" sz="3200" b="1" dirty="0" smtClean="0"/>
              <a:t>(PRICE)</a:t>
            </a:r>
            <a:endParaRPr 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40114" y="6444343"/>
            <a:ext cx="30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WWI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braun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cehegin</a:t>
            </a:r>
            <a:r>
              <a:rPr lang="en-US" dirty="0" smtClean="0"/>
              <a:t> price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642924" y="5947204"/>
            <a:ext cx="1074057" cy="7341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29706" y="5932506"/>
            <a:ext cx="1074057" cy="7341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83742" y="5493742"/>
            <a:ext cx="196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§31 </a:t>
            </a:r>
            <a:r>
              <a:rPr lang="en-US" dirty="0" err="1" smtClean="0"/>
              <a:t>Kondomfplicht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33189" y="5508763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KING</a:t>
            </a:r>
          </a:p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070061" y="5807628"/>
            <a:ext cx="25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Vieviel(</a:t>
            </a:r>
            <a:r>
              <a:rPr lang="en-US" strike="sngStrike" dirty="0" err="1" smtClean="0"/>
              <a:t>trnl</a:t>
            </a:r>
            <a:r>
              <a:rPr lang="en-US" strike="sngStrike" dirty="0" smtClean="0"/>
              <a:t>) who much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059543" y="5463887"/>
            <a:ext cx="1397475" cy="468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3167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363753"/>
            <a:ext cx="1021410" cy="1355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28" y="2939839"/>
            <a:ext cx="2276190" cy="213333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015999" y="3128219"/>
            <a:ext cx="850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TORTIII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02514" y="2409371"/>
            <a:ext cx="36864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Same Room</a:t>
            </a:r>
          </a:p>
          <a:p>
            <a:r>
              <a:rPr lang="en-US" dirty="0"/>
              <a:t>	</a:t>
            </a:r>
            <a:r>
              <a:rPr lang="en-US" dirty="0" err="1" smtClean="0"/>
              <a:t>Thosten</a:t>
            </a:r>
            <a:r>
              <a:rPr lang="en-US" dirty="0" smtClean="0"/>
              <a:t> Jung	- TORTII</a:t>
            </a:r>
          </a:p>
          <a:p>
            <a:r>
              <a:rPr lang="en-US" dirty="0"/>
              <a:t>	</a:t>
            </a:r>
            <a:r>
              <a:rPr lang="en-US" dirty="0" err="1" smtClean="0"/>
              <a:t>Thosrten</a:t>
            </a:r>
            <a:r>
              <a:rPr lang="en-US" dirty="0" smtClean="0"/>
              <a:t> </a:t>
            </a:r>
            <a:r>
              <a:rPr lang="en-US" dirty="0" err="1" smtClean="0"/>
              <a:t>Jochem</a:t>
            </a:r>
            <a:r>
              <a:rPr lang="en-US" dirty="0" smtClean="0"/>
              <a:t>  - TORTIII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65371" y="4006505"/>
            <a:ext cx="35077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Same Room </a:t>
            </a:r>
            <a:r>
              <a:rPr lang="en-US" strike="sngStrike" dirty="0" err="1" smtClean="0"/>
              <a:t>Logial</a:t>
            </a:r>
            <a:endParaRPr lang="en-US" strike="sngStrike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Thsorst</a:t>
            </a:r>
            <a:r>
              <a:rPr lang="en-US" dirty="0" smtClean="0"/>
              <a:t> Werner  - TORTI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Thsort</a:t>
            </a:r>
            <a:r>
              <a:rPr lang="en-US" dirty="0" smtClean="0"/>
              <a:t> Jung       - THROTII</a:t>
            </a:r>
          </a:p>
          <a:p>
            <a:r>
              <a:rPr lang="en-US" dirty="0"/>
              <a:t>	</a:t>
            </a:r>
            <a:r>
              <a:rPr lang="en-US" dirty="0" err="1" smtClean="0"/>
              <a:t>Throster</a:t>
            </a:r>
            <a:r>
              <a:rPr lang="en-US" dirty="0" smtClean="0"/>
              <a:t> </a:t>
            </a:r>
            <a:r>
              <a:rPr lang="en-US" dirty="0" err="1" smtClean="0"/>
              <a:t>Jochem</a:t>
            </a:r>
            <a:r>
              <a:rPr lang="en-US" dirty="0" smtClean="0"/>
              <a:t> - TORTIII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698084" y="5442116"/>
            <a:ext cx="9971315" cy="4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" idx="1"/>
          </p:cNvCxnSpPr>
          <p:nvPr/>
        </p:nvCxnSpPr>
        <p:spPr>
          <a:xfrm>
            <a:off x="4015999" y="3312885"/>
            <a:ext cx="1194630" cy="1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11097" y="5414557"/>
            <a:ext cx="313149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</a:t>
            </a:r>
            <a:r>
              <a:rPr lang="en-US" strike="sngStrike" dirty="0" err="1" smtClean="0"/>
              <a:t>ghcohe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dell,hendirv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LARRY VP ERMAY  </a:t>
            </a:r>
            <a:r>
              <a:rPr lang="en-US" sz="3200" b="1" dirty="0" smtClean="0"/>
              <a:t>(PRICE)</a:t>
            </a:r>
            <a:endParaRPr lang="en-US" sz="32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640114" y="6444343"/>
            <a:ext cx="300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WWI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braun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cehegin</a:t>
            </a:r>
            <a:r>
              <a:rPr lang="en-US" dirty="0" smtClean="0"/>
              <a:t> price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642924" y="5947204"/>
            <a:ext cx="1074057" cy="7341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29706" y="5932506"/>
            <a:ext cx="1074057" cy="7341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683742" y="5493742"/>
            <a:ext cx="1965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§31 </a:t>
            </a:r>
            <a:r>
              <a:rPr lang="en-US" dirty="0" err="1" smtClean="0"/>
              <a:t>Kondomfplicht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533189" y="5508763"/>
            <a:ext cx="21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KING,VP GERMNY</a:t>
            </a:r>
          </a:p>
          <a:p>
            <a:r>
              <a:rPr lang="en-US" dirty="0" smtClean="0"/>
              <a:t>IPX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059543" y="5463887"/>
            <a:ext cx="1397475" cy="468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345714" y="5999332"/>
            <a:ext cx="2678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give you 35DM drunk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466071" y="5708509"/>
            <a:ext cx="2662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extoroing</a:t>
            </a:r>
            <a:r>
              <a:rPr lang="en-US" sz="800" dirty="0" err="1" smtClean="0"/>
              <a:t>.HOCME:KODACK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image,roman</a:t>
            </a:r>
            <a:r>
              <a:rPr lang="en-US" sz="800" strike="sngStrike" dirty="0" smtClean="0"/>
              <a:t> massa</a:t>
            </a:r>
            <a:r>
              <a:rPr lang="en-US" sz="800" dirty="0" smtClean="0"/>
              <a:t>ge)</a:t>
            </a:r>
            <a:endParaRPr lang="en-US" sz="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357257" y="2871036"/>
            <a:ext cx="1596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41143" y="3128219"/>
            <a:ext cx="2104571" cy="159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40609" y="4376162"/>
            <a:ext cx="1909120" cy="22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683741" y="4599072"/>
            <a:ext cx="1386202" cy="18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740609" y="5009576"/>
            <a:ext cx="1909120" cy="19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41372" y="2041419"/>
            <a:ext cx="404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Amsredam</a:t>
            </a:r>
            <a:r>
              <a:rPr lang="en-US" strike="sngStrike" dirty="0" smtClean="0"/>
              <a:t>, </a:t>
            </a:r>
            <a:r>
              <a:rPr lang="en-US" dirty="0" smtClean="0"/>
              <a:t>New York, New York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736878" y="1779844"/>
            <a:ext cx="20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FEDERL BNAK Ports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91707" y="1200220"/>
            <a:ext cx="4800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HOMICDIE:JESUE:((</a:t>
            </a:r>
            <a:r>
              <a:rPr lang="en-US" dirty="0" err="1" smtClean="0"/>
              <a:t>zimmane</a:t>
            </a:r>
            <a:r>
              <a:rPr lang="en-US" dirty="0" smtClean="0"/>
              <a:t>).</a:t>
            </a:r>
            <a:r>
              <a:rPr lang="en-US" dirty="0" err="1" smtClean="0"/>
              <a:t>noNPocleiIdntyeft</a:t>
            </a:r>
            <a:endParaRPr lang="en-US" dirty="0" smtClean="0"/>
          </a:p>
          <a:p>
            <a:r>
              <a:rPr lang="en-US" dirty="0" smtClean="0"/>
              <a:t>Donald </a:t>
            </a:r>
            <a:r>
              <a:rPr lang="en-US" dirty="0" err="1" smtClean="0"/>
              <a:t>Rumpffeld</a:t>
            </a:r>
            <a:r>
              <a:rPr lang="en-US" dirty="0" smtClean="0"/>
              <a:t>, HOCME:PETER:HOMCE:PETER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6299200" y="1363753"/>
            <a:ext cx="114654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0490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13" y="1363753"/>
            <a:ext cx="1021410" cy="1355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0" y="2799363"/>
            <a:ext cx="2276190" cy="21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6304" y="1363926"/>
            <a:ext cx="990686" cy="123454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 flipV="1">
            <a:off x="1546304" y="1363753"/>
            <a:ext cx="1414610" cy="1435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260800" y="1253376"/>
            <a:ext cx="1285504" cy="1465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60800" y="6226629"/>
            <a:ext cx="22894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microsoft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c++</a:t>
            </a:r>
            <a:r>
              <a:rPr lang="en-US" sz="800" strike="sngStrike" dirty="0"/>
              <a:t> </a:t>
            </a:r>
            <a:r>
              <a:rPr lang="en-US" sz="800" strike="sngStrike" dirty="0" err="1" smtClean="0"/>
              <a:t>windows.h</a:t>
            </a:r>
            <a:r>
              <a:rPr lang="en-US" sz="800" strike="sngStrike" dirty="0" smtClean="0"/>
              <a:t> &lt;include </a:t>
            </a:r>
            <a:r>
              <a:rPr lang="en-US" sz="800" strike="sngStrike" dirty="0" err="1" smtClean="0"/>
              <a:t>windows.h</a:t>
            </a:r>
            <a:r>
              <a:rPr lang="en-US" sz="800" strike="sngStrike" dirty="0" smtClean="0"/>
              <a:t>&gt;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8082" y="6073356"/>
            <a:ext cx="685664" cy="52199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2253609" y="6226629"/>
            <a:ext cx="1331420" cy="1077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60" y="3212234"/>
            <a:ext cx="966228" cy="145726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14654" y="3166338"/>
            <a:ext cx="2400300" cy="15716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21" y="2178771"/>
            <a:ext cx="2219325" cy="206692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8011886" y="2799363"/>
            <a:ext cx="2003068" cy="26434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77518" y="2976110"/>
            <a:ext cx="2451988" cy="20900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770218" y="1813851"/>
            <a:ext cx="3527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trike="sngStrike" dirty="0" err="1" smtClean="0"/>
              <a:t>Ghcoeh</a:t>
            </a:r>
            <a:r>
              <a:rPr lang="en-US" strike="sngStrike" dirty="0" smtClean="0"/>
              <a:t>(free/</a:t>
            </a:r>
            <a:r>
              <a:rPr lang="en-US" strike="sngStrike" dirty="0" err="1" smtClean="0"/>
              <a:t>piza</a:t>
            </a:r>
            <a:r>
              <a:rPr lang="en-US" dirty="0" smtClean="0"/>
              <a:t>_)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731036" y="4937273"/>
            <a:ext cx="3507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Throster</a:t>
            </a:r>
            <a:r>
              <a:rPr lang="en-US" dirty="0"/>
              <a:t> </a:t>
            </a:r>
            <a:r>
              <a:rPr lang="en-US" dirty="0" err="1"/>
              <a:t>Jochem</a:t>
            </a:r>
            <a:r>
              <a:rPr lang="en-US" dirty="0"/>
              <a:t> - TORTIII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726054" y="5251581"/>
            <a:ext cx="3436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Thsort</a:t>
            </a:r>
            <a:r>
              <a:rPr lang="en-US" dirty="0"/>
              <a:t> Jung       - THROTII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645672" y="5258191"/>
            <a:ext cx="3982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CVIL CODE LABO CODE ELDER ABUSE</a:t>
            </a:r>
          </a:p>
          <a:p>
            <a:r>
              <a:rPr lang="en-US" strike="sngStrike" dirty="0" smtClean="0"/>
              <a:t>Jung, old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6645672" y="5620913"/>
            <a:ext cx="1090442" cy="4524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starbuks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011886" y="5733143"/>
            <a:ext cx="176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     onsite: 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585029" y="5413829"/>
            <a:ext cx="2786742" cy="1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303746" y="4822769"/>
            <a:ext cx="3887147" cy="62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85" y="2737999"/>
            <a:ext cx="348365" cy="53020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47" y="2683525"/>
            <a:ext cx="348365" cy="53020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9037400" y="2531320"/>
            <a:ext cx="588458" cy="82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528978" y="2538364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3313668" y="2445611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207696" y="2582963"/>
            <a:ext cx="588458" cy="82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011691" y="3129251"/>
            <a:ext cx="2451988" cy="20900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37685" y="1253376"/>
            <a:ext cx="4915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CHANGE(1.) YOUR NAME TO JESUSE YOU ASSHOL</a:t>
            </a:r>
            <a:r>
              <a:rPr lang="en-US" dirty="0" smtClean="0"/>
              <a:t>E</a:t>
            </a:r>
          </a:p>
          <a:p>
            <a:r>
              <a:rPr lang="en-US" strike="sngStrike" dirty="0" smtClean="0"/>
              <a:t>--WORK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1853" y="1217737"/>
            <a:ext cx="1369209" cy="119616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06" y="1812838"/>
            <a:ext cx="626020" cy="35246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4136463" y="1697091"/>
            <a:ext cx="548577" cy="652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977721" y="1115279"/>
            <a:ext cx="226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CHAGE(</a:t>
            </a:r>
            <a:r>
              <a:rPr lang="en-US" sz="800" strike="sngStrike" dirty="0" err="1" smtClean="0"/>
              <a:t>freepizza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frezzi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514273" y="6352040"/>
            <a:ext cx="342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41.HUMAN RESORUCES </a:t>
            </a:r>
            <a:r>
              <a:rPr lang="en-US" b="1" dirty="0" smtClean="0"/>
              <a:t>DISABLED</a:t>
            </a:r>
            <a:endParaRPr lang="en-US" b="1" dirty="0"/>
          </a:p>
        </p:txBody>
      </p:sp>
      <p:cxnSp>
        <p:nvCxnSpPr>
          <p:cNvPr id="63" name="Straight Connector 62"/>
          <p:cNvCxnSpPr>
            <a:endCxn id="61" idx="3"/>
          </p:cNvCxnSpPr>
          <p:nvPr/>
        </p:nvCxnSpPr>
        <p:spPr>
          <a:xfrm>
            <a:off x="9013420" y="6536706"/>
            <a:ext cx="292909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488175" y="6102475"/>
            <a:ext cx="353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</a:t>
            </a:r>
            <a:r>
              <a:rPr lang="en-US" strike="sngStrike" dirty="0" smtClean="0"/>
              <a:t> BSc. !MSc.</a:t>
            </a:r>
            <a:r>
              <a:rPr lang="en-US" dirty="0" smtClean="0"/>
              <a:t> STEPNAIE </a:t>
            </a:r>
            <a:r>
              <a:rPr lang="en-US" strike="sngStrike" dirty="0" smtClean="0"/>
              <a:t>HR</a:t>
            </a:r>
            <a:endParaRPr lang="en-US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10835959" y="5990932"/>
            <a:ext cx="1178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PENTAONG BASEL III HR</a:t>
            </a:r>
            <a:endParaRPr lang="en-US" sz="800" strike="sngStrike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10477969" y="6206376"/>
            <a:ext cx="1177002" cy="145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21033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69870"/>
            <a:ext cx="2619375" cy="17430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339" y="2828207"/>
            <a:ext cx="1238250" cy="123825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172426" y="2828207"/>
            <a:ext cx="4915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CHANGE(1.) YOUR NAME TO JESUSE YOU ASSHOL</a:t>
            </a:r>
            <a:r>
              <a:rPr lang="en-US" dirty="0"/>
              <a:t>E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739" y="1241162"/>
            <a:ext cx="1369209" cy="119616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551543" y="2437328"/>
            <a:ext cx="9782628" cy="12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3" y="1268670"/>
            <a:ext cx="883288" cy="116865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050" y="3369871"/>
            <a:ext cx="2147412" cy="162304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538034" y="2828207"/>
            <a:ext cx="1546555" cy="1238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177" y="3447332"/>
            <a:ext cx="1868235" cy="1393991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084589" y="3497943"/>
            <a:ext cx="7309125" cy="10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884556" y="5285276"/>
            <a:ext cx="2211444" cy="110101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982217" y="5285276"/>
            <a:ext cx="2211444" cy="110101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836229" y="5733143"/>
            <a:ext cx="1993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err="1" smtClean="0"/>
              <a:t>foor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Kinderzimmer</a:t>
            </a:r>
            <a:r>
              <a:rPr lang="en-US" dirty="0" smtClean="0"/>
              <a:t>(boy)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818743" y="4066457"/>
            <a:ext cx="3717055" cy="15537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7787" y="5287832"/>
            <a:ext cx="323850" cy="58102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087939" y="557834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 flipV="1">
            <a:off x="8389257" y="5285276"/>
            <a:ext cx="1117600" cy="66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6365" y="5148499"/>
            <a:ext cx="1364194" cy="907809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0350643" y="5331053"/>
            <a:ext cx="1850571" cy="471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56" y="4490812"/>
            <a:ext cx="988327" cy="65768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501078" y="4550411"/>
            <a:ext cx="1850571" cy="471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160603" y="2731572"/>
            <a:ext cx="292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88489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38" y="2725823"/>
            <a:ext cx="1021410" cy="1355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6" y="3940865"/>
            <a:ext cx="2276190" cy="21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626" y="2538364"/>
            <a:ext cx="990686" cy="123454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 flipV="1">
            <a:off x="1648230" y="2437832"/>
            <a:ext cx="1414610" cy="1435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860" y="3212234"/>
            <a:ext cx="966228" cy="145726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421" y="2178771"/>
            <a:ext cx="2219325" cy="206692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3077518" y="2976110"/>
            <a:ext cx="2451988" cy="20900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028734" y="2061808"/>
            <a:ext cx="3527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trike="sngStrike" dirty="0" err="1" smtClean="0"/>
              <a:t>Ghcoeh</a:t>
            </a:r>
            <a:r>
              <a:rPr lang="en-US" strike="sngStrike" dirty="0" smtClean="0"/>
              <a:t>(free/</a:t>
            </a:r>
            <a:r>
              <a:rPr lang="en-US" strike="sngStrike" dirty="0" err="1" smtClean="0"/>
              <a:t>piza</a:t>
            </a:r>
            <a:r>
              <a:rPr lang="en-US" dirty="0" smtClean="0"/>
              <a:t>_)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731036" y="4937273"/>
            <a:ext cx="3507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Throster</a:t>
            </a:r>
            <a:r>
              <a:rPr lang="en-US" dirty="0"/>
              <a:t> </a:t>
            </a:r>
            <a:r>
              <a:rPr lang="en-US" dirty="0" err="1"/>
              <a:t>Jochem</a:t>
            </a:r>
            <a:r>
              <a:rPr lang="en-US" dirty="0"/>
              <a:t> - TORTIII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726054" y="5251581"/>
            <a:ext cx="3436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Thsort</a:t>
            </a:r>
            <a:r>
              <a:rPr lang="en-US" dirty="0"/>
              <a:t> Jung       - THROTII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585029" y="5413829"/>
            <a:ext cx="2786742" cy="16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303746" y="4822769"/>
            <a:ext cx="3887147" cy="62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685" y="2737999"/>
            <a:ext cx="348365" cy="530204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313668" y="2445611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207696" y="2582963"/>
            <a:ext cx="588458" cy="82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011691" y="3129251"/>
            <a:ext cx="2451988" cy="20900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166482" y="2080248"/>
            <a:ext cx="1130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LIVE HTER</a:t>
            </a:r>
            <a:endParaRPr lang="en-US" dirty="0" smtClean="0"/>
          </a:p>
          <a:p>
            <a:r>
              <a:rPr lang="en-US" strike="sngStrike" dirty="0" smtClean="0"/>
              <a:t>--WORK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6002" y="2016067"/>
            <a:ext cx="1369209" cy="119616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19" y="2175537"/>
            <a:ext cx="626020" cy="35246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4077795" y="2217516"/>
            <a:ext cx="548577" cy="652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14654" y="3166338"/>
            <a:ext cx="2400300" cy="157162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447" y="2683525"/>
            <a:ext cx="348365" cy="53020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9037400" y="2531320"/>
            <a:ext cx="588458" cy="82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528978" y="2538364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5776686" y="1958635"/>
            <a:ext cx="3380761" cy="985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153424" y="1946201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there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47" idx="0"/>
          </p:cNvCxnSpPr>
          <p:nvPr/>
        </p:nvCxnSpPr>
        <p:spPr>
          <a:xfrm flipH="1">
            <a:off x="4411868" y="1989070"/>
            <a:ext cx="2032869" cy="74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15" y="5628939"/>
            <a:ext cx="822039" cy="4603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70831" y="5847291"/>
            <a:ext cx="180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huster</a:t>
            </a:r>
            <a:r>
              <a:rPr lang="en-US" strike="sngStrike" dirty="0" smtClean="0"/>
              <a:t> court </a:t>
            </a:r>
            <a:r>
              <a:rPr lang="en-US" strike="sngStrike" dirty="0" err="1" smtClean="0"/>
              <a:t>cccp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7665831" y="5581356"/>
            <a:ext cx="266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CERTIFICA:STANFORE:PMP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6792615" y="5436247"/>
            <a:ext cx="674451" cy="8919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604" y="1218883"/>
            <a:ext cx="870646" cy="7606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5" y="1268670"/>
            <a:ext cx="509756" cy="67444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475063" y="3129251"/>
            <a:ext cx="1566584" cy="688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1" idx="1"/>
          </p:cNvCxnSpPr>
          <p:nvPr/>
        </p:nvCxnSpPr>
        <p:spPr>
          <a:xfrm flipV="1">
            <a:off x="466265" y="1941020"/>
            <a:ext cx="10031598" cy="89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7467066" y="2976110"/>
            <a:ext cx="3244477" cy="22431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991" y="5819287"/>
            <a:ext cx="902776" cy="90277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 flipV="1">
            <a:off x="4558062" y="5919293"/>
            <a:ext cx="971444" cy="7192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276563" y="6016431"/>
            <a:ext cx="187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need high a </a:t>
            </a:r>
            <a:r>
              <a:rPr lang="en-US" strike="sngStrike" dirty="0" err="1" smtClean="0"/>
              <a:t>pmp</a:t>
            </a:r>
            <a:endParaRPr lang="en-US" strike="sngStrike" dirty="0" smtClean="0"/>
          </a:p>
          <a:p>
            <a:r>
              <a:rPr lang="en-US" strike="sngStrike" dirty="0" smtClean="0"/>
              <a:t>From puff</a:t>
            </a:r>
            <a:endParaRPr lang="en-US" strike="sngStrike" dirty="0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5631543" y="5766022"/>
            <a:ext cx="116107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16779" y="6264291"/>
            <a:ext cx="1286855" cy="646546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H="1" flipV="1">
            <a:off x="6238792" y="5950688"/>
            <a:ext cx="1090834" cy="821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5633922" y="6088412"/>
            <a:ext cx="1090834" cy="821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4571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46" y="5396721"/>
            <a:ext cx="400519" cy="55359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436748" y="4467791"/>
            <a:ext cx="14927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Favoe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sutdne</a:t>
            </a:r>
            <a:endParaRPr lang="en-US" sz="800" strike="sngStrike" dirty="0" smtClean="0"/>
          </a:p>
          <a:p>
            <a:r>
              <a:rPr lang="en-US" sz="800" strike="sngStrike" dirty="0" smtClean="0"/>
              <a:t>Accent </a:t>
            </a:r>
            <a:r>
              <a:rPr lang="en-US" dirty="0" err="1" smtClean="0"/>
              <a:t>WWI.</a:t>
            </a:r>
            <a:r>
              <a:rPr lang="en-US" strike="sngStrike" dirty="0" err="1" smtClean="0"/>
              <a:t>marx</a:t>
            </a:r>
            <a:endParaRPr lang="en-US" strike="sngStrike" dirty="0" smtClean="0"/>
          </a:p>
          <a:p>
            <a:r>
              <a:rPr lang="en-US" sz="800" strike="sngStrike" dirty="0" smtClean="0"/>
              <a:t>Fag intranet</a:t>
            </a:r>
          </a:p>
          <a:p>
            <a:r>
              <a:rPr lang="en-US" sz="800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)(</a:t>
            </a:r>
            <a:r>
              <a:rPr lang="en-US" sz="800" strike="sngStrike" dirty="0" err="1" smtClean="0"/>
              <a:t>FBI.default</a:t>
            </a:r>
            <a:endParaRPr lang="en-US" sz="8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25" y="4709808"/>
            <a:ext cx="1238250" cy="12382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604" y="1218883"/>
            <a:ext cx="870646" cy="7606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5" y="1268670"/>
            <a:ext cx="509756" cy="6744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23" y="4370990"/>
            <a:ext cx="1736577" cy="20537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676" y="4370990"/>
            <a:ext cx="3639911" cy="20383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046" y="4370990"/>
            <a:ext cx="2247900" cy="20383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420604" y="2527974"/>
            <a:ext cx="10399976" cy="15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WWI</a:t>
            </a:r>
            <a:endParaRPr lang="en-US" sz="72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088" y="2674242"/>
            <a:ext cx="966228" cy="1457262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065431" y="4306694"/>
            <a:ext cx="9448800" cy="15094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3" y="2131708"/>
            <a:ext cx="3333750" cy="23812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23" y="2131708"/>
            <a:ext cx="4092208" cy="231298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125" y="2550144"/>
            <a:ext cx="3629084" cy="149518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358351" y="5674212"/>
            <a:ext cx="8530264" cy="883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367527" y="5735146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Ghoreo</a:t>
            </a:r>
            <a:r>
              <a:rPr lang="en-US" strike="sngStrike" dirty="0" smtClean="0"/>
              <a:t>(FDR)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402" y="4248526"/>
            <a:ext cx="1781175" cy="25717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27133" y="4709808"/>
            <a:ext cx="2326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MARK(US):PREA </a:t>
            </a:r>
          </a:p>
          <a:p>
            <a:r>
              <a:rPr lang="en-US" dirty="0" smtClean="0"/>
              <a:t>FBI:TERRORM: 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6882185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05" y="2892995"/>
            <a:ext cx="1166191" cy="838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1162954"/>
            <a:ext cx="1556132" cy="15561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53424" y="1946201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And there</a:t>
            </a:r>
            <a:endParaRPr lang="en-US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604" y="1218883"/>
            <a:ext cx="870646" cy="76061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5" y="1268670"/>
            <a:ext cx="509756" cy="674446"/>
          </a:xfrm>
          <a:prstGeom prst="rect">
            <a:avLst/>
          </a:prstGeom>
        </p:spPr>
      </p:pic>
      <p:cxnSp>
        <p:nvCxnSpPr>
          <p:cNvPr id="26" name="Straight Connector 25"/>
          <p:cNvCxnSpPr>
            <a:endCxn id="21" idx="1"/>
          </p:cNvCxnSpPr>
          <p:nvPr/>
        </p:nvCxnSpPr>
        <p:spPr>
          <a:xfrm flipV="1">
            <a:off x="466265" y="1941020"/>
            <a:ext cx="10031598" cy="89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686" y="4572000"/>
            <a:ext cx="817982" cy="96739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064" y="5539390"/>
            <a:ext cx="408668" cy="40866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82" y="4392142"/>
            <a:ext cx="439964" cy="66355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9996" y="2949583"/>
            <a:ext cx="1074154" cy="70331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920343" y="2949583"/>
            <a:ext cx="2191657" cy="703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65" y="2276925"/>
            <a:ext cx="877261" cy="58377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775200" y="2276925"/>
            <a:ext cx="1143426" cy="3906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57662" y="2130867"/>
            <a:ext cx="1203700" cy="3612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153424" y="4905829"/>
            <a:ext cx="1630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PAUL(fag, </a:t>
            </a:r>
            <a:r>
              <a:rPr lang="en-US" dirty="0" err="1" smtClean="0"/>
              <a:t>tim</a:t>
            </a:r>
            <a:r>
              <a:rPr lang="en-US" dirty="0" smtClean="0"/>
              <a:t>): 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935" y="4909984"/>
            <a:ext cx="629406" cy="62940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863" y="4968546"/>
            <a:ext cx="613229" cy="61322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839200" y="4968546"/>
            <a:ext cx="2743200" cy="5708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any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07" y="3000569"/>
            <a:ext cx="3144995" cy="194461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710" y="4964859"/>
            <a:ext cx="2042775" cy="1149061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848595" y="5275160"/>
            <a:ext cx="2460662" cy="1009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950415" y="6526964"/>
            <a:ext cx="239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Neutrio</a:t>
            </a:r>
            <a:r>
              <a:rPr lang="en-US" strike="sngStrike" dirty="0" smtClean="0"/>
              <a:t>  e=mc2 </a:t>
            </a:r>
            <a:r>
              <a:rPr lang="en-US" strike="sngStrike" dirty="0" err="1" smtClean="0"/>
              <a:t>manuel</a:t>
            </a:r>
            <a:endParaRPr lang="en-US" strike="sngStrike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4630057" y="3312095"/>
            <a:ext cx="290286" cy="3350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8626" y="6039373"/>
            <a:ext cx="895257" cy="672257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112000" y="6284686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DDDDDD"/>
                </a:solidFill>
                <a:latin typeface="Myriad Pro"/>
                <a:hlinkClick r:id="rId16"/>
              </a:rPr>
              <a:t>info@les-ka.de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9274437" y="6375501"/>
            <a:ext cx="4932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Lehman,frank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Tranl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tui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tiovli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handworke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assiante</a:t>
            </a:r>
            <a:endParaRPr lang="en-US" strike="sngStrike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7028470" y="4863444"/>
            <a:ext cx="2108402" cy="142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 flipV="1">
            <a:off x="7056962" y="4723918"/>
            <a:ext cx="2255665" cy="1560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098638" y="6183086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WHTIEHOSUE.</a:t>
            </a:r>
            <a:r>
              <a:rPr lang="en-US" sz="800" strike="sngStrike" dirty="0" err="1" smtClean="0"/>
              <a:t>mar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cassblank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farnac</a:t>
            </a:r>
            <a:r>
              <a:rPr lang="en-US" sz="800" strike="sngStrike" dirty="0" smtClean="0"/>
              <a:t> pope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427" y="4391135"/>
            <a:ext cx="175060" cy="24196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6700362" y="4306424"/>
            <a:ext cx="324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Braun[] </a:t>
            </a:r>
            <a:r>
              <a:rPr lang="en-US" strike="sngStrike" dirty="0" err="1" smtClean="0"/>
              <a:t>accneteur</a:t>
            </a:r>
            <a:r>
              <a:rPr lang="en-US" strike="sngStrike" dirty="0" smtClean="0"/>
              <a:t> </a:t>
            </a:r>
            <a:r>
              <a:rPr lang="en-US" dirty="0" smtClean="0"/>
              <a:t>WWI.K-TOWN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028470" y="4122057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Clarrisa</a:t>
            </a:r>
            <a:r>
              <a:rPr lang="en-US" sz="800" strike="sngStrike" dirty="0" smtClean="0"/>
              <a:t> and frank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4859673" y="3909041"/>
            <a:ext cx="340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WWI.SWING.</a:t>
            </a:r>
            <a:r>
              <a:rPr lang="en-US" strike="sngStrike" dirty="0" err="1" smtClean="0"/>
              <a:t>jochen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bruan</a:t>
            </a:r>
            <a:r>
              <a:rPr lang="en-US" dirty="0" smtClean="0"/>
              <a:t> TORTIV</a:t>
            </a:r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690" y="6003210"/>
            <a:ext cx="886981" cy="307446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7056957" y="5948058"/>
            <a:ext cx="1724302" cy="427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3413908" y="5360344"/>
            <a:ext cx="2300020" cy="1215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61376" y="2028367"/>
            <a:ext cx="3084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SQ.CPVA.PREA.FBI:KIDNAPPGN</a:t>
            </a:r>
          </a:p>
          <a:p>
            <a:r>
              <a:rPr lang="en-US" dirty="0" smtClean="0"/>
              <a:t>87 HOMCEIDE</a:t>
            </a:r>
          </a:p>
          <a:p>
            <a:r>
              <a:rPr lang="en-US" dirty="0" smtClean="0"/>
              <a:t>ATOMCLOCK, ….</a:t>
            </a:r>
            <a:endParaRPr lang="en-US" dirty="0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2540000" y="2719086"/>
            <a:ext cx="1831905" cy="445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endCxn id="61" idx="1"/>
          </p:cNvCxnSpPr>
          <p:nvPr/>
        </p:nvCxnSpPr>
        <p:spPr>
          <a:xfrm>
            <a:off x="2786743" y="2568814"/>
            <a:ext cx="2254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210062" y="2283267"/>
            <a:ext cx="1203700" cy="36128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008601" y="3248112"/>
            <a:ext cx="3892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, INT.</a:t>
            </a:r>
            <a:r>
              <a:rPr lang="en-US" dirty="0" smtClean="0"/>
              <a:t>MONESTAY </a:t>
            </a:r>
            <a:r>
              <a:rPr lang="en-US" strike="sngStrike" dirty="0" err="1" smtClean="0"/>
              <a:t>scaumsoutline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7330478" y="2739040"/>
            <a:ext cx="5991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</a:t>
            </a:r>
            <a:r>
              <a:rPr lang="en-US" dirty="0" err="1" smtClean="0"/>
              <a:t>HOMCIDE:JESUS.HOCME:PETER:PETER.</a:t>
            </a:r>
            <a:r>
              <a:rPr lang="en-US" sz="900" strike="sngStrike" dirty="0" err="1" smtClean="0"/>
              <a:t>shaumsoutline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SALES: </a:t>
            </a:r>
            <a:r>
              <a:rPr lang="en-US" strike="sngStrike" dirty="0" smtClean="0"/>
              <a:t>bank of </a:t>
            </a:r>
            <a:r>
              <a:rPr lang="en-US" strike="sngStrike" dirty="0" err="1" smtClean="0"/>
              <a:t>aemrcia</a:t>
            </a:r>
            <a:r>
              <a:rPr lang="en-US" strike="sngStrike" dirty="0" smtClean="0"/>
              <a:t> , </a:t>
            </a:r>
            <a:r>
              <a:rPr lang="en-US" strike="sngStrike" dirty="0" err="1" smtClean="0"/>
              <a:t>breadlove</a:t>
            </a:r>
            <a:endParaRPr lang="en-US" strike="sngStrike" dirty="0"/>
          </a:p>
        </p:txBody>
      </p:sp>
      <p:sp>
        <p:nvSpPr>
          <p:cNvPr id="97" name="TextBox 96"/>
          <p:cNvSpPr txBox="1"/>
          <p:nvPr/>
        </p:nvSpPr>
        <p:spPr>
          <a:xfrm>
            <a:off x="8893206" y="2515183"/>
            <a:ext cx="105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Free/</a:t>
            </a:r>
            <a:r>
              <a:rPr lang="en-US" strike="sngStrike" dirty="0" err="1" smtClean="0"/>
              <a:t>ziaa</a:t>
            </a:r>
            <a:endParaRPr lang="en-US" strike="sngStrike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002" y="2421932"/>
            <a:ext cx="335595" cy="571644"/>
          </a:xfrm>
          <a:prstGeom prst="rect">
            <a:avLst/>
          </a:prstGeom>
        </p:spPr>
      </p:pic>
      <p:cxnSp>
        <p:nvCxnSpPr>
          <p:cNvPr id="100" name="Straight Connector 99"/>
          <p:cNvCxnSpPr>
            <a:endCxn id="96" idx="0"/>
          </p:cNvCxnSpPr>
          <p:nvPr/>
        </p:nvCxnSpPr>
        <p:spPr>
          <a:xfrm>
            <a:off x="9871708" y="2451141"/>
            <a:ext cx="454398" cy="2878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9951410" y="2371233"/>
            <a:ext cx="799044" cy="2878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9988618" y="2638207"/>
            <a:ext cx="799044" cy="2878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1001829" y="2595090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Tranls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cumoutline</a:t>
            </a:r>
            <a:endParaRPr lang="en-US" sz="800" strike="sngStrike" dirty="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1640114" y="5224687"/>
            <a:ext cx="2731791" cy="555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3420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650" y="1513288"/>
            <a:ext cx="1663283" cy="22205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823" y="2315606"/>
            <a:ext cx="1857375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088" y="1981200"/>
            <a:ext cx="448301" cy="5598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80885" y="2985867"/>
            <a:ext cx="315115" cy="3933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698" y="3379218"/>
            <a:ext cx="2143125" cy="21431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996661" y="2863225"/>
            <a:ext cx="2768600" cy="2336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568161" y="3379218"/>
            <a:ext cx="1524000" cy="15414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839624" y="3540377"/>
            <a:ext cx="1524000" cy="15414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992024" y="3692777"/>
            <a:ext cx="1524000" cy="15414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8911" y="1213115"/>
            <a:ext cx="1430161" cy="22882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963" y="1837616"/>
            <a:ext cx="1039848" cy="166375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996661" y="3063851"/>
            <a:ext cx="2768600" cy="2336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45861" y="3358581"/>
            <a:ext cx="2768600" cy="2336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98" y="4232251"/>
            <a:ext cx="262725" cy="3029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134980" y="4195988"/>
            <a:ext cx="127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Artur</a:t>
            </a:r>
            <a:r>
              <a:rPr lang="en-US" dirty="0" smtClean="0"/>
              <a:t> </a:t>
            </a:r>
            <a:r>
              <a:rPr lang="en-US" dirty="0" err="1" smtClean="0"/>
              <a:t>iCPVA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885" y="4614580"/>
            <a:ext cx="306045" cy="3060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257387" y="4565320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artur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0297000" y="4306802"/>
            <a:ext cx="32717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0460587" y="4657653"/>
            <a:ext cx="205335" cy="424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562230" y="4232251"/>
            <a:ext cx="474494" cy="259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3" idx="3"/>
          </p:cNvCxnSpPr>
          <p:nvPr/>
        </p:nvCxnSpPr>
        <p:spPr>
          <a:xfrm flipH="1" flipV="1">
            <a:off x="9439823" y="4450781"/>
            <a:ext cx="574675" cy="549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822" y="2546799"/>
            <a:ext cx="876300" cy="8763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092161" y="3540377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HOMI:UR_UR_opi.phil</a:t>
            </a:r>
            <a:r>
              <a:rPr lang="en-US" dirty="0" smtClean="0"/>
              <a:t>(JFK/MLK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10911733" y="3609332"/>
            <a:ext cx="213467" cy="463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116098" y="3733856"/>
            <a:ext cx="2313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</a:t>
            </a:r>
            <a:r>
              <a:rPr lang="en-US" strike="sngStrike" dirty="0" err="1" smtClean="0"/>
              <a:t>.Sovie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prision,ddr</a:t>
            </a:r>
            <a:endParaRPr lang="en-US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8191500" y="2413000"/>
            <a:ext cx="469900" cy="650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592223" y="5223871"/>
            <a:ext cx="2497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HOMCI:FRIEND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alphonz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HOCME:UR-UR)UPE</a:t>
            </a:r>
            <a:endParaRPr lang="en-US" strike="sngStrike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8426450" y="2068265"/>
            <a:ext cx="3371850" cy="3242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521955" y="1875403"/>
            <a:ext cx="15680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0,1 KING(</a:t>
            </a:r>
            <a:r>
              <a:rPr lang="en-US" sz="800" dirty="0" err="1" smtClean="0"/>
              <a:t>frind,soiet</a:t>
            </a:r>
            <a:r>
              <a:rPr lang="en-US" sz="800" dirty="0" smtClean="0"/>
              <a:t> </a:t>
            </a:r>
            <a:r>
              <a:rPr lang="en-US" sz="800" dirty="0" err="1" smtClean="0"/>
              <a:t>prosn</a:t>
            </a:r>
            <a:r>
              <a:rPr lang="en-US" sz="800" dirty="0" smtClean="0"/>
              <a:t> ).VPCA</a:t>
            </a:r>
            <a:endParaRPr lang="en-US" sz="8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7992024" y="1981200"/>
            <a:ext cx="669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1718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974" y="3052577"/>
            <a:ext cx="966228" cy="1457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02974" y="2504106"/>
            <a:ext cx="4486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WWI.SWING.</a:t>
            </a:r>
            <a:r>
              <a:rPr lang="en-US" strike="sngStrike" dirty="0" err="1"/>
              <a:t>jochen</a:t>
            </a:r>
            <a:r>
              <a:rPr lang="en-US" strike="sngStrike" dirty="0"/>
              <a:t> </a:t>
            </a:r>
            <a:r>
              <a:rPr lang="en-US" strike="sngStrike" dirty="0" err="1"/>
              <a:t>bruan</a:t>
            </a:r>
            <a:r>
              <a:rPr lang="en-US" dirty="0"/>
              <a:t> </a:t>
            </a:r>
            <a:r>
              <a:rPr lang="en-US" dirty="0" smtClean="0"/>
              <a:t>TORTIV </a:t>
            </a:r>
            <a:r>
              <a:rPr lang="en-US" dirty="0" err="1" smtClean="0"/>
              <a:t>gui</a:t>
            </a:r>
            <a:r>
              <a:rPr lang="en-US" dirty="0" smtClean="0"/>
              <a:t>. WHITE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199086" y="2504106"/>
            <a:ext cx="304800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873829" y="3052577"/>
            <a:ext cx="2322285" cy="16210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18629" y="3425371"/>
            <a:ext cx="209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Thorsten </a:t>
            </a:r>
            <a:r>
              <a:rPr lang="en-US" strike="sngStrike" dirty="0" err="1" smtClean="0"/>
              <a:t>Jochem</a:t>
            </a:r>
            <a:endParaRPr lang="en-US" strike="sngStrike" dirty="0" smtClean="0"/>
          </a:p>
          <a:p>
            <a:r>
              <a:rPr lang="en-US" strike="sngStrike" dirty="0" err="1" smtClean="0"/>
              <a:t>Jochem</a:t>
            </a:r>
            <a:r>
              <a:rPr lang="en-US" strike="sngStrike" dirty="0" smtClean="0"/>
              <a:t> Braun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5196114" y="1629595"/>
            <a:ext cx="18981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TORTV</a:t>
            </a:r>
            <a:endParaRPr lang="en-US" sz="48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905829" y="2045093"/>
            <a:ext cx="290645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83771" y="5936343"/>
            <a:ext cx="4795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3:28 PM FBI:KIDNAPPIGN: AGG. ASSUALT (onsite)</a:t>
            </a:r>
          </a:p>
          <a:p>
            <a:r>
              <a:rPr lang="en-US" dirty="0" smtClean="0"/>
              <a:t>6/6/2023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2698048" y="2844408"/>
            <a:ext cx="2322285" cy="16210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267" y="5338374"/>
            <a:ext cx="2564039" cy="119593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289267" y="4673600"/>
            <a:ext cx="2564039" cy="218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044507" y="3678422"/>
            <a:ext cx="2214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K-TOWN.SWING.WWI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1" idx="1"/>
          </p:cNvCxnSpPr>
          <p:nvPr/>
        </p:nvCxnSpPr>
        <p:spPr>
          <a:xfrm flipH="1">
            <a:off x="7503886" y="3863088"/>
            <a:ext cx="5406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94262" y="4296229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Ghceho</a:t>
            </a:r>
            <a:r>
              <a:rPr lang="en-US" sz="800" strike="sngStrike" dirty="0" smtClean="0"/>
              <a:t>(!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adoph:</a:t>
            </a:r>
            <a:r>
              <a:rPr lang="en-US" dirty="0" err="1" smtClean="0"/>
              <a:t>HOCME:IS-A-BELL</a:t>
            </a:r>
            <a:r>
              <a:rPr lang="en-US" dirty="0" smtClean="0"/>
              <a:t>(</a:t>
            </a:r>
            <a:r>
              <a:rPr lang="en-US" strike="sngStrike" dirty="0" smtClean="0"/>
              <a:t>10c)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6495845" y="4232420"/>
            <a:ext cx="30973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2003 10Y </a:t>
            </a:r>
            <a:r>
              <a:rPr lang="en-US" sz="800" dirty="0" err="1" smtClean="0"/>
              <a:t>nonPoclUsage</a:t>
            </a:r>
            <a:r>
              <a:rPr lang="en-US" sz="800" dirty="0" smtClean="0"/>
              <a:t> University HOCM:LUX:VHS:HOMCIE:IS-A-BELL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519810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62" y="3788228"/>
            <a:ext cx="831756" cy="4678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3462" y="3047999"/>
            <a:ext cx="790177" cy="59605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936343" y="2714171"/>
            <a:ext cx="1524000" cy="16836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34743" y="2264229"/>
            <a:ext cx="4371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MATHEMATICS</a:t>
            </a:r>
          </a:p>
          <a:p>
            <a:r>
              <a:rPr lang="en-US" dirty="0" smtClean="0"/>
              <a:t>0.1 41.MATHEW(</a:t>
            </a:r>
            <a:r>
              <a:rPr lang="en-US" dirty="0" err="1" smtClean="0"/>
              <a:t>famly</a:t>
            </a:r>
            <a:r>
              <a:rPr lang="en-US" dirty="0" smtClean="0"/>
              <a:t> subsume: PREA,</a:t>
            </a:r>
            <a:r>
              <a:rPr lang="en-US" strike="sngStrike" dirty="0" smtClean="0"/>
              <a:t>2pac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271657" y="2714171"/>
            <a:ext cx="1785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34743" y="2764525"/>
            <a:ext cx="1467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MATHEMATIK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63543" y="3133857"/>
            <a:ext cx="2419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dr,auerhammer,bggypants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daimlier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employe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88" y="3557470"/>
            <a:ext cx="966228" cy="1457262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1161143" y="3557470"/>
            <a:ext cx="2322285" cy="16210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985362" y="3349301"/>
            <a:ext cx="2322285" cy="16210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22286" y="2714171"/>
            <a:ext cx="2141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 / A MATHEMATIK</a:t>
            </a:r>
          </a:p>
          <a:p>
            <a:r>
              <a:rPr lang="en-US" dirty="0" smtClean="0"/>
              <a:t>1.0 / A LAW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3483428" y="3349301"/>
            <a:ext cx="2351315" cy="555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04" y="5386662"/>
            <a:ext cx="939589" cy="125636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483428" y="4970324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4.0 / D passing</a:t>
            </a:r>
          </a:p>
          <a:p>
            <a:r>
              <a:rPr lang="en-US" dirty="0" smtClean="0"/>
              <a:t>4.0 / D passing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9230" y="5052200"/>
            <a:ext cx="2746829" cy="142469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5936343" y="4613459"/>
            <a:ext cx="3265714" cy="20295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770" y="5052200"/>
            <a:ext cx="2435426" cy="150587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914" y="3788042"/>
            <a:ext cx="1503378" cy="108055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455" y="3845950"/>
            <a:ext cx="565133" cy="962633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9419771" y="3644058"/>
            <a:ext cx="1393372" cy="11645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 flipV="1">
            <a:off x="3585029" y="3241579"/>
            <a:ext cx="5834742" cy="1371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4265052" y="5178493"/>
            <a:ext cx="989119" cy="114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259014" y="5386662"/>
            <a:ext cx="963443" cy="41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6894286" y="1901371"/>
            <a:ext cx="1524000" cy="134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071173" y="1384849"/>
            <a:ext cx="2094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BSc. (red/black tree)</a:t>
            </a:r>
          </a:p>
          <a:p>
            <a:r>
              <a:rPr lang="en-US" dirty="0" smtClean="0"/>
              <a:t>MSc. Dipl.  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688" y="1266677"/>
            <a:ext cx="982436" cy="70174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164285" y="114983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 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8164285" y="1519162"/>
            <a:ext cx="2396007" cy="188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8071173" y="1825488"/>
            <a:ext cx="1566313" cy="221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298546" y="1693734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BSc. </a:t>
            </a:r>
            <a:r>
              <a:rPr lang="en-US" sz="800" dirty="0" smtClean="0"/>
              <a:t>MATEHRE(</a:t>
            </a:r>
            <a:r>
              <a:rPr lang="en-US" sz="800" dirty="0" err="1" smtClean="0"/>
              <a:t>CPVA.infant</a:t>
            </a:r>
            <a:r>
              <a:rPr lang="en-US" sz="800" dirty="0" smtClean="0"/>
              <a:t>)</a:t>
            </a:r>
          </a:p>
          <a:p>
            <a:r>
              <a:rPr lang="en-US" sz="800" dirty="0" err="1" smtClean="0"/>
              <a:t>Dipe</a:t>
            </a:r>
            <a:r>
              <a:rPr lang="en-US" sz="800" dirty="0" smtClean="0"/>
              <a:t> </a:t>
            </a:r>
            <a:r>
              <a:rPr lang="en-US" sz="800" dirty="0" err="1" smtClean="0"/>
              <a:t>Jochem</a:t>
            </a:r>
            <a:r>
              <a:rPr lang="en-US" sz="800" dirty="0" smtClean="0"/>
              <a:t> </a:t>
            </a:r>
            <a:r>
              <a:rPr lang="en-US" sz="800" dirty="0" err="1" smtClean="0"/>
              <a:t>Bruwn</a:t>
            </a:r>
            <a:endParaRPr lang="en-US" sz="800" dirty="0" smtClean="0"/>
          </a:p>
          <a:p>
            <a:r>
              <a:rPr lang="en-US" sz="800" dirty="0" err="1" smtClean="0"/>
              <a:t>Dple</a:t>
            </a:r>
            <a:r>
              <a:rPr lang="en-US" sz="800" dirty="0" smtClean="0"/>
              <a:t> MAHTEI(powers)</a:t>
            </a:r>
          </a:p>
          <a:p>
            <a:r>
              <a:rPr lang="en-US" sz="800" dirty="0" smtClean="0"/>
              <a:t>…</a:t>
            </a:r>
            <a:endParaRPr lang="en-US" sz="800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6957527" y="2175164"/>
            <a:ext cx="2266488" cy="879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354588" y="1361989"/>
            <a:ext cx="12859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Same room</a:t>
            </a:r>
          </a:p>
          <a:p>
            <a:r>
              <a:rPr lang="en-US" sz="800" strike="sngStrike" dirty="0" err="1" smtClean="0"/>
              <a:t>Ghceo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netflix,gary,michal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5697687" y="1208743"/>
            <a:ext cx="1245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20Y</a:t>
            </a:r>
            <a:endParaRPr lang="en-US" sz="5400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1" y="1331148"/>
            <a:ext cx="2094996" cy="117319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534812" y="1322086"/>
            <a:ext cx="2428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POCEL PHTAOTN</a:t>
            </a:r>
          </a:p>
          <a:p>
            <a:r>
              <a:rPr lang="en-US" dirty="0" smtClean="0"/>
              <a:t>POLICE:HCOENP:GHOST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9672" y="1901371"/>
            <a:ext cx="516219" cy="668627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3950284" y="1973878"/>
            <a:ext cx="1231028" cy="457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891958" y="2283320"/>
            <a:ext cx="1130819" cy="102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03777" y="2102479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Ghoc</a:t>
            </a:r>
            <a:r>
              <a:rPr lang="en-US" sz="800" dirty="0" smtClean="0"/>
              <a:t>($20,</a:t>
            </a:r>
            <a:r>
              <a:rPr lang="en-US" sz="800" strike="sngStrike" dirty="0" smtClean="0"/>
              <a:t>jackson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29029" y="2563186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POLICE</a:t>
            </a:r>
            <a:r>
              <a:rPr lang="en-US" dirty="0" smtClean="0"/>
              <a:t> </a:t>
            </a:r>
            <a:r>
              <a:rPr lang="en-US" b="1" dirty="0" smtClean="0"/>
              <a:t>SIRENS 3:43 PM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69147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5273500" y="3024964"/>
            <a:ext cx="2094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BSc. (red/black tree)</a:t>
            </a:r>
          </a:p>
          <a:p>
            <a:r>
              <a:rPr lang="en-US" dirty="0" smtClean="0"/>
              <a:t>MSc. Dipl.  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70" y="4153412"/>
            <a:ext cx="3319259" cy="23709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164285" y="114983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 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8164285" y="1519162"/>
            <a:ext cx="2396007" cy="188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8071173" y="1825488"/>
            <a:ext cx="1566313" cy="221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298546" y="1693734"/>
            <a:ext cx="13548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BSc. </a:t>
            </a:r>
            <a:r>
              <a:rPr lang="en-US" sz="800" dirty="0" smtClean="0"/>
              <a:t>MATEHRE(</a:t>
            </a:r>
            <a:r>
              <a:rPr lang="en-US" sz="800" dirty="0" err="1" smtClean="0"/>
              <a:t>CPVA.infant</a:t>
            </a:r>
            <a:r>
              <a:rPr lang="en-US" sz="800" dirty="0" smtClean="0"/>
              <a:t>)</a:t>
            </a:r>
          </a:p>
          <a:p>
            <a:r>
              <a:rPr lang="en-US" sz="800" dirty="0" err="1" smtClean="0"/>
              <a:t>Dipe</a:t>
            </a:r>
            <a:r>
              <a:rPr lang="en-US" sz="800" dirty="0" smtClean="0"/>
              <a:t> </a:t>
            </a:r>
            <a:r>
              <a:rPr lang="en-US" sz="800" dirty="0" err="1" smtClean="0"/>
              <a:t>Jochem</a:t>
            </a:r>
            <a:r>
              <a:rPr lang="en-US" sz="800" dirty="0" smtClean="0"/>
              <a:t> </a:t>
            </a:r>
            <a:r>
              <a:rPr lang="en-US" sz="800" dirty="0" err="1" smtClean="0"/>
              <a:t>Bruwn</a:t>
            </a:r>
            <a:endParaRPr lang="en-US" sz="800" dirty="0" smtClean="0"/>
          </a:p>
          <a:p>
            <a:r>
              <a:rPr lang="en-US" sz="800" dirty="0" err="1" smtClean="0"/>
              <a:t>Dple</a:t>
            </a:r>
            <a:r>
              <a:rPr lang="en-US" sz="800" dirty="0" smtClean="0"/>
              <a:t> MAHTEI(powers)</a:t>
            </a:r>
          </a:p>
          <a:p>
            <a:r>
              <a:rPr lang="en-US" sz="800" dirty="0" smtClean="0"/>
              <a:t>…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10354588" y="1361989"/>
            <a:ext cx="12859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Same room</a:t>
            </a:r>
          </a:p>
          <a:p>
            <a:r>
              <a:rPr lang="en-US" sz="800" strike="sngStrike" dirty="0" err="1" smtClean="0"/>
              <a:t>Ghceo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netflix,gary,michal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5697687" y="1208743"/>
            <a:ext cx="1245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20Y</a:t>
            </a:r>
            <a:endParaRPr lang="en-US" sz="5400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81" y="1331148"/>
            <a:ext cx="2094996" cy="1173198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534812" y="1322086"/>
            <a:ext cx="2428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POCEL PHTAOTN</a:t>
            </a:r>
          </a:p>
          <a:p>
            <a:r>
              <a:rPr lang="en-US" dirty="0" smtClean="0"/>
              <a:t>POLICE:HCOENP:GHOST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173" y="3965964"/>
            <a:ext cx="814629" cy="8146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675" y="3904293"/>
            <a:ext cx="876300" cy="8763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623059" y="4008589"/>
            <a:ext cx="2525486" cy="6677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751937" y="2175450"/>
            <a:ext cx="37710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</a:t>
            </a:r>
          </a:p>
          <a:p>
            <a:r>
              <a:rPr lang="en-US" dirty="0" smtClean="0"/>
              <a:t>CIVIL CODE</a:t>
            </a:r>
          </a:p>
          <a:p>
            <a:endParaRPr lang="en-US" dirty="0"/>
          </a:p>
          <a:p>
            <a:r>
              <a:rPr lang="en-US" sz="6600" dirty="0" smtClean="0"/>
              <a:t>SQ.TANGO</a:t>
            </a:r>
            <a:endParaRPr lang="en-US" sz="66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320614" y="2801258"/>
            <a:ext cx="3217211" cy="14420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5444490" y="2105130"/>
            <a:ext cx="506394" cy="338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444490" y="2403352"/>
            <a:ext cx="506394" cy="3385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5345294" y="1981201"/>
            <a:ext cx="975320" cy="7766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5172724" y="2000833"/>
            <a:ext cx="3082420" cy="2324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963234" y="3144946"/>
            <a:ext cx="2526137" cy="203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963234" y="3348129"/>
            <a:ext cx="1640766" cy="396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249136" y="2793855"/>
            <a:ext cx="1463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Roth.Ghohceo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netflix.depress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301979" y="3024964"/>
            <a:ext cx="2822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0" y="2741908"/>
            <a:ext cx="3406898" cy="340689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61" y="4869130"/>
            <a:ext cx="1824113" cy="18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60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38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926" y="2015609"/>
            <a:ext cx="1857375" cy="2457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65084" y="3189067"/>
            <a:ext cx="835815" cy="104332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184900" y="2882900"/>
            <a:ext cx="1193800" cy="172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366000" y="3340100"/>
            <a:ext cx="5972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Rice, HOCME:IS-A-BELL</a:t>
            </a:r>
          </a:p>
          <a:p>
            <a:r>
              <a:rPr lang="en-US" dirty="0"/>
              <a:t>	</a:t>
            </a:r>
            <a:r>
              <a:rPr lang="en-US" dirty="0" smtClean="0"/>
              <a:t>         - 0.1 </a:t>
            </a:r>
            <a:r>
              <a:rPr lang="en-US" strike="sngStrike" dirty="0" smtClean="0"/>
              <a:t>go </a:t>
            </a:r>
            <a:r>
              <a:rPr lang="en-US" strike="sngStrike" dirty="0" err="1" smtClean="0"/>
              <a:t>killyouself</a:t>
            </a:r>
            <a:r>
              <a:rPr lang="en-US" strike="sngStrike" dirty="0" smtClean="0"/>
              <a:t>(</a:t>
            </a:r>
            <a:r>
              <a:rPr lang="en-US" dirty="0" smtClean="0"/>
              <a:t>HOCME:KYSTAL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krsitana</a:t>
            </a:r>
            <a:r>
              <a:rPr lang="en-US" strike="sngStrike" dirty="0" smtClean="0"/>
              <a:t> sax)</a:t>
            </a:r>
          </a:p>
          <a:p>
            <a:r>
              <a:rPr lang="en-US" dirty="0"/>
              <a:t>	</a:t>
            </a:r>
            <a:r>
              <a:rPr lang="en-US" dirty="0" smtClean="0"/>
              <a:t>         </a:t>
            </a:r>
            <a:r>
              <a:rPr lang="en-US" strike="sngStrike" dirty="0" smtClean="0"/>
              <a:t>I didn’t have </a:t>
            </a:r>
            <a:r>
              <a:rPr lang="en-US" strike="sngStrike" dirty="0" err="1" smtClean="0"/>
              <a:t>amother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7632700" y="4232396"/>
            <a:ext cx="323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Look what Eva Braun did you me</a:t>
            </a:r>
            <a:endParaRPr lang="en-US" strike="sngStrike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702300" y="2616200"/>
            <a:ext cx="914400" cy="26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 rot="20516983">
            <a:off x="5501603" y="2393434"/>
            <a:ext cx="1366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Call you Rice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6840988" y="2406469"/>
            <a:ext cx="2313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CPVA</a:t>
            </a:r>
            <a:r>
              <a:rPr lang="en-US" strike="sngStrike" dirty="0" err="1" smtClean="0"/>
              <a:t>.Sovie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prision,ddr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676" y="2366406"/>
            <a:ext cx="234622" cy="23462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886700" y="2775801"/>
            <a:ext cx="31534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HOMI:UR_UR_opi.phil</a:t>
            </a:r>
            <a:r>
              <a:rPr lang="en-US" dirty="0" smtClean="0"/>
              <a:t>(JFK/MLK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159500" y="1701800"/>
            <a:ext cx="244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strike="sngStrike" dirty="0" err="1" smtClean="0"/>
              <a:t>dr,apsects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03144" y="5436632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    </a:t>
            </a:r>
            <a:r>
              <a:rPr lang="en-US" strike="sngStrike" dirty="0" err="1" smtClean="0"/>
              <a:t>ricardo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5478012" y="5067300"/>
            <a:ext cx="826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 SPY</a:t>
            </a:r>
            <a:endParaRPr lang="en-US" dirty="0"/>
          </a:p>
        </p:txBody>
      </p:sp>
      <p:cxnSp>
        <p:nvCxnSpPr>
          <p:cNvPr id="22" name="Straight Connector 21"/>
          <p:cNvCxnSpPr>
            <a:endCxn id="18" idx="0"/>
          </p:cNvCxnSpPr>
          <p:nvPr/>
        </p:nvCxnSpPr>
        <p:spPr>
          <a:xfrm flipV="1">
            <a:off x="5803144" y="5436632"/>
            <a:ext cx="813556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718300" y="5162499"/>
            <a:ext cx="660400" cy="93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5124" y="4930001"/>
            <a:ext cx="1125932" cy="5334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>
            <a:off x="6629396" y="4228868"/>
            <a:ext cx="312436" cy="139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86700" y="4925083"/>
            <a:ext cx="10983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Mother, joe: </a:t>
            </a:r>
            <a:r>
              <a:rPr lang="en-US" sz="1000" strike="sngStrike" dirty="0" err="1" smtClean="0"/>
              <a:t>stasi</a:t>
            </a:r>
            <a:endParaRPr lang="en-US" sz="10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7580747" y="4678861"/>
            <a:ext cx="1905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2000.41.</a:t>
            </a:r>
            <a:r>
              <a:rPr lang="en-US" strike="sngStrike" dirty="0" smtClean="0"/>
              <a:t>maxplank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421887" y="2924150"/>
            <a:ext cx="1193800" cy="172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6443213" y="3086552"/>
            <a:ext cx="1193800" cy="172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702300" y="5196701"/>
            <a:ext cx="601964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650701" y="5407228"/>
            <a:ext cx="727999" cy="49272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18234" y="5495691"/>
            <a:ext cx="727999" cy="49272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159500" y="6096000"/>
            <a:ext cx="7322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6018234" y="6148864"/>
            <a:ext cx="1524000" cy="190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nonPoflcieChart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009658" y="6326709"/>
            <a:ext cx="1532576" cy="4571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976240" y="6451170"/>
            <a:ext cx="1515191" cy="267581"/>
          </a:xfrm>
          <a:custGeom>
            <a:avLst/>
            <a:gdLst>
              <a:gd name="connsiteX0" fmla="*/ 0 w 2184400"/>
              <a:gd name="connsiteY0" fmla="*/ 877191 h 877191"/>
              <a:gd name="connsiteX1" fmla="*/ 330200 w 2184400"/>
              <a:gd name="connsiteY1" fmla="*/ 356491 h 877191"/>
              <a:gd name="connsiteX2" fmla="*/ 647700 w 2184400"/>
              <a:gd name="connsiteY2" fmla="*/ 839091 h 877191"/>
              <a:gd name="connsiteX3" fmla="*/ 990600 w 2184400"/>
              <a:gd name="connsiteY3" fmla="*/ 331091 h 877191"/>
              <a:gd name="connsiteX4" fmla="*/ 1117600 w 2184400"/>
              <a:gd name="connsiteY4" fmla="*/ 891 h 877191"/>
              <a:gd name="connsiteX5" fmla="*/ 1193800 w 2184400"/>
              <a:gd name="connsiteY5" fmla="*/ 254891 h 877191"/>
              <a:gd name="connsiteX6" fmla="*/ 1651000 w 2184400"/>
              <a:gd name="connsiteY6" fmla="*/ 851791 h 877191"/>
              <a:gd name="connsiteX7" fmla="*/ 1892300 w 2184400"/>
              <a:gd name="connsiteY7" fmla="*/ 661291 h 877191"/>
              <a:gd name="connsiteX8" fmla="*/ 2032000 w 2184400"/>
              <a:gd name="connsiteY8" fmla="*/ 585091 h 877191"/>
              <a:gd name="connsiteX9" fmla="*/ 2184400 w 2184400"/>
              <a:gd name="connsiteY9" fmla="*/ 610491 h 877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84400" h="877191">
                <a:moveTo>
                  <a:pt x="0" y="877191"/>
                </a:moveTo>
                <a:cubicBezTo>
                  <a:pt x="111125" y="620016"/>
                  <a:pt x="222250" y="362841"/>
                  <a:pt x="330200" y="356491"/>
                </a:cubicBezTo>
                <a:cubicBezTo>
                  <a:pt x="438150" y="350141"/>
                  <a:pt x="537633" y="843324"/>
                  <a:pt x="647700" y="839091"/>
                </a:cubicBezTo>
                <a:cubicBezTo>
                  <a:pt x="757767" y="834858"/>
                  <a:pt x="912283" y="470791"/>
                  <a:pt x="990600" y="331091"/>
                </a:cubicBezTo>
                <a:cubicBezTo>
                  <a:pt x="1068917" y="191391"/>
                  <a:pt x="1083733" y="13591"/>
                  <a:pt x="1117600" y="891"/>
                </a:cubicBezTo>
                <a:cubicBezTo>
                  <a:pt x="1151467" y="-11809"/>
                  <a:pt x="1104900" y="113075"/>
                  <a:pt x="1193800" y="254891"/>
                </a:cubicBezTo>
                <a:cubicBezTo>
                  <a:pt x="1282700" y="396707"/>
                  <a:pt x="1534583" y="784058"/>
                  <a:pt x="1651000" y="851791"/>
                </a:cubicBezTo>
                <a:cubicBezTo>
                  <a:pt x="1767417" y="919524"/>
                  <a:pt x="1828800" y="705741"/>
                  <a:pt x="1892300" y="661291"/>
                </a:cubicBezTo>
                <a:cubicBezTo>
                  <a:pt x="1955800" y="616841"/>
                  <a:pt x="1983317" y="593558"/>
                  <a:pt x="2032000" y="585091"/>
                </a:cubicBezTo>
                <a:cubicBezTo>
                  <a:pt x="2080683" y="576624"/>
                  <a:pt x="2132541" y="593557"/>
                  <a:pt x="2184400" y="61049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5987265" y="6549423"/>
            <a:ext cx="1543944" cy="54237"/>
          </a:xfrm>
          <a:custGeom>
            <a:avLst/>
            <a:gdLst>
              <a:gd name="connsiteX0" fmla="*/ 0 w 2225853"/>
              <a:gd name="connsiteY0" fmla="*/ 177800 h 177800"/>
              <a:gd name="connsiteX1" fmla="*/ 2184400 w 2225853"/>
              <a:gd name="connsiteY1" fmla="*/ 50800 h 177800"/>
              <a:gd name="connsiteX2" fmla="*/ 2184400 w 2225853"/>
              <a:gd name="connsiteY2" fmla="*/ 50800 h 177800"/>
              <a:gd name="connsiteX3" fmla="*/ 2222500 w 2225853"/>
              <a:gd name="connsiteY3" fmla="*/ 76200 h 177800"/>
              <a:gd name="connsiteX4" fmla="*/ 2222500 w 2225853"/>
              <a:gd name="connsiteY4" fmla="*/ 38100 h 177800"/>
              <a:gd name="connsiteX5" fmla="*/ 2209800 w 2225853"/>
              <a:gd name="connsiteY5" fmla="*/ 0 h 17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25853" h="177800">
                <a:moveTo>
                  <a:pt x="0" y="177800"/>
                </a:moveTo>
                <a:lnTo>
                  <a:pt x="2184400" y="50800"/>
                </a:lnTo>
                <a:lnTo>
                  <a:pt x="2184400" y="50800"/>
                </a:lnTo>
                <a:cubicBezTo>
                  <a:pt x="2190750" y="55033"/>
                  <a:pt x="2216150" y="78317"/>
                  <a:pt x="2222500" y="76200"/>
                </a:cubicBezTo>
                <a:cubicBezTo>
                  <a:pt x="2228850" y="74083"/>
                  <a:pt x="2224617" y="50800"/>
                  <a:pt x="2222500" y="38100"/>
                </a:cubicBezTo>
                <a:cubicBezTo>
                  <a:pt x="2220383" y="25400"/>
                  <a:pt x="2215091" y="12700"/>
                  <a:pt x="2209800" y="0"/>
                </a:cubicBezTo>
              </a:path>
            </a:pathLst>
          </a:cu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8214298" y="6339364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Delat</a:t>
            </a:r>
            <a:r>
              <a:rPr lang="en-US" strike="sngStrike" dirty="0" smtClean="0"/>
              <a:t> -1Day</a:t>
            </a:r>
            <a:endParaRPr lang="en-US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8214298" y="5816400"/>
            <a:ext cx="28007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https://www.fbi.gov/history/famous-cases/duquesne-spy-ring</a:t>
            </a:r>
            <a:endParaRPr lang="en-US" sz="8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681" y="6031844"/>
            <a:ext cx="1144382" cy="762000"/>
          </a:xfrm>
          <a:prstGeom prst="rect">
            <a:avLst/>
          </a:prstGeom>
        </p:spPr>
      </p:pic>
      <p:cxnSp>
        <p:nvCxnSpPr>
          <p:cNvPr id="51" name="Straight Arrow Connector 50"/>
          <p:cNvCxnSpPr/>
          <p:nvPr/>
        </p:nvCxnSpPr>
        <p:spPr>
          <a:xfrm flipH="1">
            <a:off x="7772400" y="6244114"/>
            <a:ext cx="324587" cy="168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925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3553</Words>
  <Application>Microsoft Office PowerPoint</Application>
  <PresentationFormat>Widescreen</PresentationFormat>
  <Paragraphs>1195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Arial</vt:lpstr>
      <vt:lpstr>CalendasPlus</vt:lpstr>
      <vt:lpstr>Calibri</vt:lpstr>
      <vt:lpstr>Calibri Light</vt:lpstr>
      <vt:lpstr>Google Sans</vt:lpstr>
      <vt:lpstr>Menlo</vt:lpstr>
      <vt:lpstr>Myriad Pro</vt:lpstr>
      <vt:lpstr>Open Sans Condensed</vt:lpstr>
      <vt:lpstr>Roboto</vt:lpstr>
      <vt:lpstr>SF Pro Display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49</cp:revision>
  <dcterms:created xsi:type="dcterms:W3CDTF">2023-06-06T13:12:24Z</dcterms:created>
  <dcterms:modified xsi:type="dcterms:W3CDTF">2023-06-06T20:47:11Z</dcterms:modified>
</cp:coreProperties>
</file>